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 </a:t>
            </a: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V</a:t>
            </a:r>
            <a:r>
              <a:rPr sz="2400" lang="en-US"/>
              <a:t>.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 </a:t>
            </a:r>
            <a:r>
              <a:rPr dirty="0" sz="2400" lang="en-US"/>
              <a:t>Of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Bharathi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spc="15">
                <a:latin typeface="Trebuchet MS"/>
                <a:cs typeface="Trebuchet MS"/>
              </a:rPr>
              <a:t>M</a:t>
            </a:r>
            <a:r>
              <a:rPr b="1" dirty="0" sz="4400">
                <a:latin typeface="Trebuchet MS"/>
                <a:cs typeface="Trebuchet MS"/>
              </a:rPr>
              <a:t>O</a:t>
            </a:r>
            <a:r>
              <a:rPr b="1" dirty="0" sz="4400" spc="-15">
                <a:latin typeface="Trebuchet MS"/>
                <a:cs typeface="Trebuchet MS"/>
              </a:rPr>
              <a:t>D</a:t>
            </a:r>
            <a:r>
              <a:rPr b="1" dirty="0" sz="4400" spc="-35">
                <a:latin typeface="Trebuchet MS"/>
                <a:cs typeface="Trebuchet MS"/>
              </a:rPr>
              <a:t>E</a:t>
            </a:r>
            <a:r>
              <a:rPr b="1" dirty="0" sz="4400" spc="-30">
                <a:latin typeface="Trebuchet MS"/>
                <a:cs typeface="Trebuchet MS"/>
              </a:rPr>
              <a:t>LL</a:t>
            </a:r>
            <a:r>
              <a:rPr b="1" dirty="0" sz="4400" spc="-5">
                <a:latin typeface="Trebuchet MS"/>
                <a:cs typeface="Trebuchet MS"/>
              </a:rPr>
              <a:t>I</a:t>
            </a:r>
            <a:r>
              <a:rPr b="1" dirty="0" sz="4400" spc="30">
                <a:latin typeface="Trebuchet MS"/>
                <a:cs typeface="Trebuchet MS"/>
              </a:rPr>
              <a:t>N</a:t>
            </a:r>
            <a:r>
              <a:rPr b="1" dirty="0" sz="4400" spc="5">
                <a:latin typeface="Trebuchet MS"/>
                <a:cs typeface="Trebuchet MS"/>
              </a:rPr>
              <a:t>G</a:t>
            </a:r>
            <a:endParaRPr dirty="0" sz="44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 flipH="0">
            <a:off x="307721" y="1444608"/>
            <a:ext cx="9162221" cy="3444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employee </a:t>
            </a:r>
            <a:r>
              <a:rPr sz="2800" lang="en-US">
                <a:solidFill>
                  <a:srgbClr val="000000"/>
                </a:solidFill>
              </a:rPr>
              <a:t>Salary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involves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cal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ity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rmine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encing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stment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eting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help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ructure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practices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</a:t>
            </a:r>
            <a:r>
              <a:rPr dirty="0" sz="4400" spc="-40"/>
              <a:t>E</a:t>
            </a:r>
            <a:r>
              <a:rPr dirty="0" sz="4400" spc="15"/>
              <a:t>S</a:t>
            </a:r>
            <a:r>
              <a:rPr dirty="0" sz="4400" spc="-30"/>
              <a:t>U</a:t>
            </a:r>
            <a:r>
              <a:rPr dirty="0" sz="4400" spc="-405"/>
              <a:t>L</a:t>
            </a:r>
            <a:r>
              <a:rPr dirty="0" sz="4400"/>
              <a:t>TS</a:t>
            </a:r>
            <a:endParaRPr dirty="0" sz="4400"/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21343" y="1059178"/>
            <a:ext cx="6063788" cy="521559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 flipH="0">
            <a:off x="755332" y="1515557"/>
            <a:ext cx="8290290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mployee </a:t>
            </a:r>
            <a:r>
              <a:rPr sz="2800" lang="en-US">
                <a:solidFill>
                  <a:srgbClr val="000000"/>
                </a:solidFill>
              </a:rPr>
              <a:t>Salary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ganisation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ensation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predict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vely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 </a:t>
            </a:r>
            <a:r>
              <a:rPr sz="2800" lang="en-US">
                <a:solidFill>
                  <a:srgbClr val="000000"/>
                </a:solidFill>
              </a:rPr>
              <a:t>data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tors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 lang="en-US" spc="15"/>
              <a:t>D</a:t>
            </a:r>
            <a:r>
              <a:rPr dirty="0" sz="4400" lang="en-US" spc="15"/>
              <a:t>A</a:t>
            </a:r>
            <a:endParaRPr altLang="en-US" sz="4400" lang="zh-CN"/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00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937978" y="1602105"/>
            <a:ext cx="670163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organization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cerned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ential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rities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ess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ucture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need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lyze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identify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mark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ess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oss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13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/>
              <a:t>PROJECT</a:t>
            </a:r>
            <a:r>
              <a:rPr dirty="0" sz="4000" lang="en-US" spc="5"/>
              <a:t> </a:t>
            </a:r>
            <a:r>
              <a:rPr dirty="0" sz="4000" lang="en-US" spc="5"/>
              <a:t> </a:t>
            </a:r>
            <a:r>
              <a:rPr dirty="0" sz="4000" spc="-20"/>
              <a:t>OVERVIEW</a:t>
            </a:r>
            <a:endParaRPr sz="400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>
            <a:off x="4096000" y="3219450"/>
            <a:ext cx="4000000" cy="929640"/>
          </a:xfrm>
          <a:prstGeom prst="rect"/>
        </p:spPr>
        <p:txBody>
          <a:bodyPr rtlCol="0" wrap="square">
            <a:spAutoFit/>
          </a:bodyPr>
          <a:p>
            <a:pPr algn="l" indent="0" marL="0">
              <a:buNone/>
            </a:pPr>
            <a:endParaRPr altLang="en-US" sz="2800" lang="zh-CN"/>
          </a:p>
          <a:p>
            <a:pPr algn="l" indent="0" marL="0">
              <a:buNone/>
            </a:pPr>
            <a:endParaRPr altLang="en-US" sz="2800" lang="zh-CN"/>
          </a:p>
        </p:txBody>
      </p:sp>
      <p:sp>
        <p:nvSpPr>
          <p:cNvPr id="1048675" name=""/>
          <p:cNvSpPr txBox="1"/>
          <p:nvPr/>
        </p:nvSpPr>
        <p:spPr>
          <a:xfrm>
            <a:off x="4096000" y="3219450"/>
            <a:ext cx="4000000" cy="929639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 rot="18242">
            <a:off x="363430" y="1378874"/>
            <a:ext cx="6922102" cy="3863342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Salary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Analysis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project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aims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to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evaluate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our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current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salary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ructure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tify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pancies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ensure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involves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collecting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analysing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salary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data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across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various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departments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roles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benchmarking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against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industry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standards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assessing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internal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equity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415386" y="1169193"/>
            <a:ext cx="6858000" cy="2936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1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sation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gies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ring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q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ice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2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For 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ting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cial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ing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ry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stment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3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x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rship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ed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ons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all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sation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es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3119870" y="1476375"/>
            <a:ext cx="7152409" cy="5120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hensive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lysis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of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including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marking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against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industry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standards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uating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rnal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q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ROPOSITION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ensation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cture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Market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cial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planning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0" name=""/>
          <p:cNvSpPr txBox="1"/>
          <p:nvPr/>
        </p:nvSpPr>
        <p:spPr>
          <a:xfrm>
            <a:off x="755332" y="1109344"/>
            <a:ext cx="8497985" cy="3444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department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salary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years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of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erience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education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hensive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ribution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identifying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ities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nchmarking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against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industry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standards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6778026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ation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competitive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tify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erstand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tion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2024-03-24T14:07:22Z</dcterms:created>
  <dcterms:modified xsi:type="dcterms:W3CDTF">2024-08-30T05:38:22Z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f59365ade633421a9c5815d00241e5d0</vt:lpwstr>
  </property>
</Properties>
</file>