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5B087-7436-4D24-915A-C5CF7E1F795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13404B-6F91-4BE6-856B-F1EDD1D8C4F6}">
      <dgm:prSet phldrT="[Text]"/>
      <dgm:spPr/>
      <dgm:t>
        <a:bodyPr/>
        <a:lstStyle/>
        <a:p>
          <a:r>
            <a:rPr lang="en-US" dirty="0" smtClean="0">
              <a:latin typeface="Mongolian Baiti" pitchFamily="66" charset="0"/>
              <a:cs typeface="Mongolian Baiti" pitchFamily="66" charset="0"/>
            </a:rPr>
            <a:t>PROJECTS</a:t>
          </a:r>
          <a:endParaRPr lang="en-US" dirty="0">
            <a:latin typeface="Mongolian Baiti" pitchFamily="66" charset="0"/>
            <a:cs typeface="Mongolian Baiti" pitchFamily="66" charset="0"/>
          </a:endParaRPr>
        </a:p>
      </dgm:t>
    </dgm:pt>
    <dgm:pt modelId="{4549F0B6-5F60-49FA-94F0-17C330815FCE}" type="parTrans" cxnId="{2CBA6AFD-E3D3-4241-B2BB-CF765FB84686}">
      <dgm:prSet/>
      <dgm:spPr/>
      <dgm:t>
        <a:bodyPr/>
        <a:lstStyle/>
        <a:p>
          <a:endParaRPr lang="en-US"/>
        </a:p>
      </dgm:t>
    </dgm:pt>
    <dgm:pt modelId="{13287D2D-E7D7-441B-94B4-F1DF3D57CB32}" type="sibTrans" cxnId="{2CBA6AFD-E3D3-4241-B2BB-CF765FB84686}">
      <dgm:prSet/>
      <dgm:spPr/>
      <dgm:t>
        <a:bodyPr/>
        <a:lstStyle/>
        <a:p>
          <a:endParaRPr lang="en-US"/>
        </a:p>
      </dgm:t>
    </dgm:pt>
    <dgm:pt modelId="{1FA78292-76F2-4A3D-ABD7-95574580DE2F}">
      <dgm:prSet phldrT="[Text]" custT="1"/>
      <dgm:spPr/>
      <dgm:t>
        <a:bodyPr/>
        <a:lstStyle/>
        <a:p>
          <a:r>
            <a:rPr lang="en-US" sz="3200" dirty="0" smtClean="0">
              <a:latin typeface="Mongolian Baiti" pitchFamily="66" charset="0"/>
              <a:cs typeface="Mongolian Baiti" pitchFamily="66" charset="0"/>
            </a:rPr>
            <a:t>AWS ESSENTIALS</a:t>
          </a:r>
        </a:p>
        <a:p>
          <a:r>
            <a:rPr lang="en-US" sz="2200" dirty="0" smtClean="0">
              <a:latin typeface="Mongolian Baiti" pitchFamily="66" charset="0"/>
              <a:cs typeface="Mongolian Baiti" pitchFamily="66" charset="0"/>
            </a:rPr>
            <a:t>BATCH 1</a:t>
          </a:r>
          <a:endParaRPr lang="en-US" sz="2200" dirty="0">
            <a:latin typeface="Mongolian Baiti" pitchFamily="66" charset="0"/>
            <a:cs typeface="Mongolian Baiti" pitchFamily="66" charset="0"/>
          </a:endParaRPr>
        </a:p>
      </dgm:t>
    </dgm:pt>
    <dgm:pt modelId="{5127E8E2-DE67-48B2-8DD6-788BFF5A2DBF}" type="parTrans" cxnId="{1952AA51-7ADF-456D-88E8-579EBCC893CC}">
      <dgm:prSet/>
      <dgm:spPr/>
      <dgm:t>
        <a:bodyPr/>
        <a:lstStyle/>
        <a:p>
          <a:endParaRPr lang="en-US"/>
        </a:p>
      </dgm:t>
    </dgm:pt>
    <dgm:pt modelId="{97D614E7-5AA0-4E13-A47E-6882C387D03C}" type="sibTrans" cxnId="{1952AA51-7ADF-456D-88E8-579EBCC893CC}">
      <dgm:prSet/>
      <dgm:spPr/>
      <dgm:t>
        <a:bodyPr/>
        <a:lstStyle/>
        <a:p>
          <a:endParaRPr lang="en-US"/>
        </a:p>
      </dgm:t>
    </dgm:pt>
    <dgm:pt modelId="{59927B80-207D-4473-A377-26D6786FE2D2}" type="pres">
      <dgm:prSet presAssocID="{BD35B087-7436-4D24-915A-C5CF7E1F7954}" presName="Name0" presStyleCnt="0">
        <dgm:presLayoutVars>
          <dgm:chMax/>
          <dgm:chPref/>
          <dgm:dir/>
          <dgm:animLvl val="lvl"/>
        </dgm:presLayoutVars>
      </dgm:prSet>
      <dgm:spPr/>
    </dgm:pt>
    <dgm:pt modelId="{122DB414-850F-46EF-B61C-D37E4E89938F}" type="pres">
      <dgm:prSet presAssocID="{6F13404B-6F91-4BE6-856B-F1EDD1D8C4F6}" presName="composite" presStyleCnt="0"/>
      <dgm:spPr/>
    </dgm:pt>
    <dgm:pt modelId="{6AD977DB-2738-4EF6-B11E-657EC903F2F4}" type="pres">
      <dgm:prSet presAssocID="{6F13404B-6F91-4BE6-856B-F1EDD1D8C4F6}" presName="ParentAccentShape" presStyleLbl="trBgShp" presStyleIdx="0" presStyleCnt="2"/>
      <dgm:spPr/>
    </dgm:pt>
    <dgm:pt modelId="{568B1526-7DB7-47C3-BDA1-CE644B5D57C3}" type="pres">
      <dgm:prSet presAssocID="{6F13404B-6F91-4BE6-856B-F1EDD1D8C4F6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B15C397A-9693-433B-821B-748A9D5479C7}" type="pres">
      <dgm:prSet presAssocID="{6F13404B-6F91-4BE6-856B-F1EDD1D8C4F6}" presName="ChildText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A800F21-ED6A-4AE8-9F30-8BBD61DB6060}" type="pres">
      <dgm:prSet presAssocID="{6F13404B-6F91-4BE6-856B-F1EDD1D8C4F6}" presName="ChildAccentShape" presStyleLbl="trBgShp" presStyleIdx="1" presStyleCnt="2"/>
      <dgm:spPr/>
    </dgm:pt>
    <dgm:pt modelId="{01DCAA9B-9FB6-44F8-8CDB-4BFF2542BD7B}" type="pres">
      <dgm:prSet presAssocID="{6F13404B-6F91-4BE6-856B-F1EDD1D8C4F6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915ABE31-1C66-47B1-8347-97D7B7CBCADA}" type="presOf" srcId="{1FA78292-76F2-4A3D-ABD7-95574580DE2F}" destId="{B15C397A-9693-433B-821B-748A9D5479C7}" srcOrd="0" destOrd="0" presId="urn:microsoft.com/office/officeart/2009/3/layout/SnapshotPictureList"/>
    <dgm:cxn modelId="{2CBA6AFD-E3D3-4241-B2BB-CF765FB84686}" srcId="{BD35B087-7436-4D24-915A-C5CF7E1F7954}" destId="{6F13404B-6F91-4BE6-856B-F1EDD1D8C4F6}" srcOrd="0" destOrd="0" parTransId="{4549F0B6-5F60-49FA-94F0-17C330815FCE}" sibTransId="{13287D2D-E7D7-441B-94B4-F1DF3D57CB32}"/>
    <dgm:cxn modelId="{195E0625-9E1C-4FEF-872B-459F1BDF0BAB}" type="presOf" srcId="{6F13404B-6F91-4BE6-856B-F1EDD1D8C4F6}" destId="{568B1526-7DB7-47C3-BDA1-CE644B5D57C3}" srcOrd="0" destOrd="0" presId="urn:microsoft.com/office/officeart/2009/3/layout/SnapshotPictureList"/>
    <dgm:cxn modelId="{A000C7D8-60B2-4F43-8F0F-D79B19F25D3C}" type="presOf" srcId="{BD35B087-7436-4D24-915A-C5CF7E1F7954}" destId="{59927B80-207D-4473-A377-26D6786FE2D2}" srcOrd="0" destOrd="0" presId="urn:microsoft.com/office/officeart/2009/3/layout/SnapshotPictureList"/>
    <dgm:cxn modelId="{1952AA51-7ADF-456D-88E8-579EBCC893CC}" srcId="{6F13404B-6F91-4BE6-856B-F1EDD1D8C4F6}" destId="{1FA78292-76F2-4A3D-ABD7-95574580DE2F}" srcOrd="0" destOrd="0" parTransId="{5127E8E2-DE67-48B2-8DD6-788BFF5A2DBF}" sibTransId="{97D614E7-5AA0-4E13-A47E-6882C387D03C}"/>
    <dgm:cxn modelId="{F9874B20-3CDB-4FF8-A06D-C1FA8D028961}" type="presParOf" srcId="{59927B80-207D-4473-A377-26D6786FE2D2}" destId="{122DB414-850F-46EF-B61C-D37E4E89938F}" srcOrd="0" destOrd="0" presId="urn:microsoft.com/office/officeart/2009/3/layout/SnapshotPictureList"/>
    <dgm:cxn modelId="{1E4A60BC-C6CB-4E86-B796-A8BF030CD862}" type="presParOf" srcId="{122DB414-850F-46EF-B61C-D37E4E89938F}" destId="{6AD977DB-2738-4EF6-B11E-657EC903F2F4}" srcOrd="0" destOrd="0" presId="urn:microsoft.com/office/officeart/2009/3/layout/SnapshotPictureList"/>
    <dgm:cxn modelId="{832F3000-3BB3-4E07-8392-2501DA158F91}" type="presParOf" srcId="{122DB414-850F-46EF-B61C-D37E4E89938F}" destId="{568B1526-7DB7-47C3-BDA1-CE644B5D57C3}" srcOrd="1" destOrd="0" presId="urn:microsoft.com/office/officeart/2009/3/layout/SnapshotPictureList"/>
    <dgm:cxn modelId="{FEF35EB7-9532-4231-8542-5EA4F0B1C18C}" type="presParOf" srcId="{122DB414-850F-46EF-B61C-D37E4E89938F}" destId="{B15C397A-9693-433B-821B-748A9D5479C7}" srcOrd="2" destOrd="0" presId="urn:microsoft.com/office/officeart/2009/3/layout/SnapshotPictureList"/>
    <dgm:cxn modelId="{E01C749A-6310-49F1-BF08-A6A083497FFB}" type="presParOf" srcId="{122DB414-850F-46EF-B61C-D37E4E89938F}" destId="{EA800F21-ED6A-4AE8-9F30-8BBD61DB6060}" srcOrd="3" destOrd="0" presId="urn:microsoft.com/office/officeart/2009/3/layout/SnapshotPictureList"/>
    <dgm:cxn modelId="{95EB5548-B809-4E10-A061-37FB91841EAA}" type="presParOf" srcId="{122DB414-850F-46EF-B61C-D37E4E89938F}" destId="{01DCAA9B-9FB6-44F8-8CDB-4BFF2542BD7B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6FD28-4EE1-4159-9C4E-CA8E7C0846E3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4AE06-112D-4759-B9C9-96768DD79860}">
      <dgm:prSet phldrT="[Text]" custT="1"/>
      <dgm:spPr/>
      <dgm:t>
        <a:bodyPr/>
        <a:lstStyle/>
        <a:p>
          <a:r>
            <a:rPr lang="en-US" sz="3600" dirty="0" smtClean="0">
              <a:latin typeface="Mongolian Baiti" pitchFamily="66" charset="0"/>
              <a:cs typeface="Mongolian Baiti" pitchFamily="66" charset="0"/>
            </a:rPr>
            <a:t>PROJECT 1</a:t>
          </a:r>
        </a:p>
        <a:p>
          <a:r>
            <a:rPr lang="en-US" sz="3200" dirty="0" smtClean="0">
              <a:latin typeface="Mongolian Baiti" pitchFamily="66" charset="0"/>
              <a:cs typeface="Mongolian Baiti" pitchFamily="66" charset="0"/>
            </a:rPr>
            <a:t>EC2- CREATING AND MANAGING WINDOWS MACHINE</a:t>
          </a:r>
          <a:endParaRPr lang="en-US" sz="3200" dirty="0">
            <a:latin typeface="Mongolian Baiti" pitchFamily="66" charset="0"/>
            <a:cs typeface="Mongolian Baiti" pitchFamily="66" charset="0"/>
          </a:endParaRPr>
        </a:p>
      </dgm:t>
    </dgm:pt>
    <dgm:pt modelId="{8D67E964-DE7A-4656-B09A-343DC3C4905A}" type="parTrans" cxnId="{236147ED-C22E-451E-98E9-D010AA5E73B8}">
      <dgm:prSet/>
      <dgm:spPr/>
      <dgm:t>
        <a:bodyPr/>
        <a:lstStyle/>
        <a:p>
          <a:endParaRPr lang="en-US"/>
        </a:p>
      </dgm:t>
    </dgm:pt>
    <dgm:pt modelId="{B01875FC-AAFD-484E-AC23-BBC8200FF9F4}" type="sibTrans" cxnId="{236147ED-C22E-451E-98E9-D010AA5E73B8}">
      <dgm:prSet/>
      <dgm:spPr/>
      <dgm:t>
        <a:bodyPr/>
        <a:lstStyle/>
        <a:p>
          <a:endParaRPr lang="en-US"/>
        </a:p>
      </dgm:t>
    </dgm:pt>
    <dgm:pt modelId="{9BEF21A5-2DF6-47A1-88E5-ABF12EDC4923}" type="pres">
      <dgm:prSet presAssocID="{A226FD28-4EE1-4159-9C4E-CA8E7C0846E3}" presName="Name0" presStyleCnt="0">
        <dgm:presLayoutVars>
          <dgm:chMax/>
          <dgm:chPref/>
          <dgm:dir/>
        </dgm:presLayoutVars>
      </dgm:prSet>
      <dgm:spPr/>
    </dgm:pt>
    <dgm:pt modelId="{B53D0B3F-4C1D-430C-81EA-CB07D670F958}" type="pres">
      <dgm:prSet presAssocID="{AF44AE06-112D-4759-B9C9-96768DD79860}" presName="composite" presStyleCnt="0">
        <dgm:presLayoutVars>
          <dgm:chMax/>
          <dgm:chPref/>
        </dgm:presLayoutVars>
      </dgm:prSet>
      <dgm:spPr/>
    </dgm:pt>
    <dgm:pt modelId="{BE3AD69E-5D11-4A36-A09E-FA75BC3D22D4}" type="pres">
      <dgm:prSet presAssocID="{AF44AE06-112D-4759-B9C9-96768DD79860}" presName="Image" presStyleLbl="bgImgPlace1" presStyleIdx="0" presStyleCnt="1" custLinFactNeighborX="991" custLinFactNeighborY="-26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4B05612-6909-439B-BE5E-FF03016313EA}" type="pres">
      <dgm:prSet presAssocID="{AF44AE06-112D-4759-B9C9-96768DD79860}" presName="ParentText" presStyleLbl="revTx" presStyleIdx="0" presStyleCnt="1" custScaleX="96315" custScaleY="101518">
        <dgm:presLayoutVars>
          <dgm:chMax val="0"/>
          <dgm:chPref val="0"/>
          <dgm:bulletEnabled val="1"/>
        </dgm:presLayoutVars>
      </dgm:prSet>
      <dgm:spPr/>
    </dgm:pt>
    <dgm:pt modelId="{5672771D-4647-45F4-9B61-4FCF6FEE1878}" type="pres">
      <dgm:prSet presAssocID="{AF44AE06-112D-4759-B9C9-96768DD79860}" presName="tlFrame" presStyleLbl="node1" presStyleIdx="0" presStyleCnt="4"/>
      <dgm:spPr/>
    </dgm:pt>
    <dgm:pt modelId="{A6C9605C-18C1-41CB-A0D9-90115829E925}" type="pres">
      <dgm:prSet presAssocID="{AF44AE06-112D-4759-B9C9-96768DD79860}" presName="trFrame" presStyleLbl="node1" presStyleIdx="1" presStyleCnt="4"/>
      <dgm:spPr/>
    </dgm:pt>
    <dgm:pt modelId="{5967D413-82AE-4113-8C4F-BCB102B61EFC}" type="pres">
      <dgm:prSet presAssocID="{AF44AE06-112D-4759-B9C9-96768DD79860}" presName="blFrame" presStyleLbl="node1" presStyleIdx="2" presStyleCnt="4"/>
      <dgm:spPr/>
    </dgm:pt>
    <dgm:pt modelId="{21179B5E-54B2-4710-A1E3-F4E18FE7673C}" type="pres">
      <dgm:prSet presAssocID="{AF44AE06-112D-4759-B9C9-96768DD79860}" presName="brFrame" presStyleLbl="node1" presStyleIdx="3" presStyleCnt="4"/>
      <dgm:spPr/>
    </dgm:pt>
  </dgm:ptLst>
  <dgm:cxnLst>
    <dgm:cxn modelId="{FED289DD-DDDC-4E04-9959-06DA850F0B7D}" type="presOf" srcId="{AF44AE06-112D-4759-B9C9-96768DD79860}" destId="{74B05612-6909-439B-BE5E-FF03016313EA}" srcOrd="0" destOrd="0" presId="urn:microsoft.com/office/officeart/2009/3/layout/FramedTextPicture"/>
    <dgm:cxn modelId="{B5964E69-E7A3-4548-A7E9-90CD5B3B1AE6}" type="presOf" srcId="{A226FD28-4EE1-4159-9C4E-CA8E7C0846E3}" destId="{9BEF21A5-2DF6-47A1-88E5-ABF12EDC4923}" srcOrd="0" destOrd="0" presId="urn:microsoft.com/office/officeart/2009/3/layout/FramedTextPicture"/>
    <dgm:cxn modelId="{236147ED-C22E-451E-98E9-D010AA5E73B8}" srcId="{A226FD28-4EE1-4159-9C4E-CA8E7C0846E3}" destId="{AF44AE06-112D-4759-B9C9-96768DD79860}" srcOrd="0" destOrd="0" parTransId="{8D67E964-DE7A-4656-B09A-343DC3C4905A}" sibTransId="{B01875FC-AAFD-484E-AC23-BBC8200FF9F4}"/>
    <dgm:cxn modelId="{980FA3AF-D698-48A0-B696-16145963824F}" type="presParOf" srcId="{9BEF21A5-2DF6-47A1-88E5-ABF12EDC4923}" destId="{B53D0B3F-4C1D-430C-81EA-CB07D670F958}" srcOrd="0" destOrd="0" presId="urn:microsoft.com/office/officeart/2009/3/layout/FramedTextPicture"/>
    <dgm:cxn modelId="{9A26E70B-8F19-4844-B0D4-8588A18864A2}" type="presParOf" srcId="{B53D0B3F-4C1D-430C-81EA-CB07D670F958}" destId="{BE3AD69E-5D11-4A36-A09E-FA75BC3D22D4}" srcOrd="0" destOrd="0" presId="urn:microsoft.com/office/officeart/2009/3/layout/FramedTextPicture"/>
    <dgm:cxn modelId="{93F6AE3D-CDD1-4489-B15F-67BE1B9440F7}" type="presParOf" srcId="{B53D0B3F-4C1D-430C-81EA-CB07D670F958}" destId="{74B05612-6909-439B-BE5E-FF03016313EA}" srcOrd="1" destOrd="0" presId="urn:microsoft.com/office/officeart/2009/3/layout/FramedTextPicture"/>
    <dgm:cxn modelId="{E763C940-1633-4B11-8097-20C122D576E8}" type="presParOf" srcId="{B53D0B3F-4C1D-430C-81EA-CB07D670F958}" destId="{5672771D-4647-45F4-9B61-4FCF6FEE1878}" srcOrd="2" destOrd="0" presId="urn:microsoft.com/office/officeart/2009/3/layout/FramedTextPicture"/>
    <dgm:cxn modelId="{D9CD01D9-1995-488B-8FB1-06F02C772ADA}" type="presParOf" srcId="{B53D0B3F-4C1D-430C-81EA-CB07D670F958}" destId="{A6C9605C-18C1-41CB-A0D9-90115829E925}" srcOrd="3" destOrd="0" presId="urn:microsoft.com/office/officeart/2009/3/layout/FramedTextPicture"/>
    <dgm:cxn modelId="{74AB8DE1-2C38-433B-B720-499270982FF8}" type="presParOf" srcId="{B53D0B3F-4C1D-430C-81EA-CB07D670F958}" destId="{5967D413-82AE-4113-8C4F-BCB102B61EFC}" srcOrd="4" destOrd="0" presId="urn:microsoft.com/office/officeart/2009/3/layout/FramedTextPicture"/>
    <dgm:cxn modelId="{25C09C11-CBBA-4AAA-BCF2-5974905D4348}" type="presParOf" srcId="{B53D0B3F-4C1D-430C-81EA-CB07D670F958}" destId="{21179B5E-54B2-4710-A1E3-F4E18FE7673C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6FD28-4EE1-4159-9C4E-CA8E7C0846E3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4AE06-112D-4759-B9C9-96768DD79860}">
      <dgm:prSet phldrT="[Text]" custT="1"/>
      <dgm:spPr/>
      <dgm:t>
        <a:bodyPr/>
        <a:lstStyle/>
        <a:p>
          <a:r>
            <a:rPr lang="en-US" sz="3900" dirty="0" smtClean="0">
              <a:latin typeface="Times New Roman" pitchFamily="18" charset="0"/>
              <a:cs typeface="Times New Roman" pitchFamily="18" charset="0"/>
            </a:rPr>
            <a:t>PROJECT 2</a:t>
          </a:r>
        </a:p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EC2- CREATING AND MANAGING UBUNTU MACHINE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8D67E964-DE7A-4656-B09A-343DC3C4905A}" type="parTrans" cxnId="{236147ED-C22E-451E-98E9-D010AA5E73B8}">
      <dgm:prSet/>
      <dgm:spPr/>
      <dgm:t>
        <a:bodyPr/>
        <a:lstStyle/>
        <a:p>
          <a:endParaRPr lang="en-US"/>
        </a:p>
      </dgm:t>
    </dgm:pt>
    <dgm:pt modelId="{B01875FC-AAFD-484E-AC23-BBC8200FF9F4}" type="sibTrans" cxnId="{236147ED-C22E-451E-98E9-D010AA5E73B8}">
      <dgm:prSet/>
      <dgm:spPr/>
      <dgm:t>
        <a:bodyPr/>
        <a:lstStyle/>
        <a:p>
          <a:endParaRPr lang="en-US"/>
        </a:p>
      </dgm:t>
    </dgm:pt>
    <dgm:pt modelId="{9BEF21A5-2DF6-47A1-88E5-ABF12EDC4923}" type="pres">
      <dgm:prSet presAssocID="{A226FD28-4EE1-4159-9C4E-CA8E7C0846E3}" presName="Name0" presStyleCnt="0">
        <dgm:presLayoutVars>
          <dgm:chMax/>
          <dgm:chPref/>
          <dgm:dir/>
        </dgm:presLayoutVars>
      </dgm:prSet>
      <dgm:spPr/>
    </dgm:pt>
    <dgm:pt modelId="{B53D0B3F-4C1D-430C-81EA-CB07D670F958}" type="pres">
      <dgm:prSet presAssocID="{AF44AE06-112D-4759-B9C9-96768DD79860}" presName="composite" presStyleCnt="0">
        <dgm:presLayoutVars>
          <dgm:chMax/>
          <dgm:chPref/>
        </dgm:presLayoutVars>
      </dgm:prSet>
      <dgm:spPr/>
    </dgm:pt>
    <dgm:pt modelId="{BE3AD69E-5D11-4A36-A09E-FA75BC3D22D4}" type="pres">
      <dgm:prSet presAssocID="{AF44AE06-112D-4759-B9C9-96768DD79860}" presName="Image" presStyleLbl="bgImgPlace1" presStyleIdx="0" presStyleCnt="1" custLinFactNeighborX="991" custLinFactNeighborY="-26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4B05612-6909-439B-BE5E-FF03016313EA}" type="pres">
      <dgm:prSet presAssocID="{AF44AE06-112D-4759-B9C9-96768DD79860}" presName="ParentText" presStyleLbl="revTx" presStyleIdx="0" presStyleCnt="1" custScaleX="96315" custScaleY="1015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2771D-4647-45F4-9B61-4FCF6FEE1878}" type="pres">
      <dgm:prSet presAssocID="{AF44AE06-112D-4759-B9C9-96768DD79860}" presName="tlFrame" presStyleLbl="node1" presStyleIdx="0" presStyleCnt="4"/>
      <dgm:spPr/>
    </dgm:pt>
    <dgm:pt modelId="{A6C9605C-18C1-41CB-A0D9-90115829E925}" type="pres">
      <dgm:prSet presAssocID="{AF44AE06-112D-4759-B9C9-96768DD79860}" presName="trFrame" presStyleLbl="node1" presStyleIdx="1" presStyleCnt="4"/>
      <dgm:spPr/>
    </dgm:pt>
    <dgm:pt modelId="{5967D413-82AE-4113-8C4F-BCB102B61EFC}" type="pres">
      <dgm:prSet presAssocID="{AF44AE06-112D-4759-B9C9-96768DD79860}" presName="blFrame" presStyleLbl="node1" presStyleIdx="2" presStyleCnt="4"/>
      <dgm:spPr/>
    </dgm:pt>
    <dgm:pt modelId="{21179B5E-54B2-4710-A1E3-F4E18FE7673C}" type="pres">
      <dgm:prSet presAssocID="{AF44AE06-112D-4759-B9C9-96768DD79860}" presName="brFrame" presStyleLbl="node1" presStyleIdx="3" presStyleCnt="4"/>
      <dgm:spPr/>
    </dgm:pt>
  </dgm:ptLst>
  <dgm:cxnLst>
    <dgm:cxn modelId="{BCC107A1-83C2-42EC-8D82-7B43AB469CD5}" type="presOf" srcId="{AF44AE06-112D-4759-B9C9-96768DD79860}" destId="{74B05612-6909-439B-BE5E-FF03016313EA}" srcOrd="0" destOrd="0" presId="urn:microsoft.com/office/officeart/2009/3/layout/FramedTextPicture"/>
    <dgm:cxn modelId="{3F41FAB3-250A-479D-83CB-B7124CBD236B}" type="presOf" srcId="{A226FD28-4EE1-4159-9C4E-CA8E7C0846E3}" destId="{9BEF21A5-2DF6-47A1-88E5-ABF12EDC4923}" srcOrd="0" destOrd="0" presId="urn:microsoft.com/office/officeart/2009/3/layout/FramedTextPicture"/>
    <dgm:cxn modelId="{236147ED-C22E-451E-98E9-D010AA5E73B8}" srcId="{A226FD28-4EE1-4159-9C4E-CA8E7C0846E3}" destId="{AF44AE06-112D-4759-B9C9-96768DD79860}" srcOrd="0" destOrd="0" parTransId="{8D67E964-DE7A-4656-B09A-343DC3C4905A}" sibTransId="{B01875FC-AAFD-484E-AC23-BBC8200FF9F4}"/>
    <dgm:cxn modelId="{704C900F-C661-476A-B5B9-FA9F3FEF7EFD}" type="presParOf" srcId="{9BEF21A5-2DF6-47A1-88E5-ABF12EDC4923}" destId="{B53D0B3F-4C1D-430C-81EA-CB07D670F958}" srcOrd="0" destOrd="0" presId="urn:microsoft.com/office/officeart/2009/3/layout/FramedTextPicture"/>
    <dgm:cxn modelId="{32F62C55-F093-468C-B368-CF89FD9CBC85}" type="presParOf" srcId="{B53D0B3F-4C1D-430C-81EA-CB07D670F958}" destId="{BE3AD69E-5D11-4A36-A09E-FA75BC3D22D4}" srcOrd="0" destOrd="0" presId="urn:microsoft.com/office/officeart/2009/3/layout/FramedTextPicture"/>
    <dgm:cxn modelId="{6F3F14A7-9CE2-4AB8-86A9-81F5CE655ABB}" type="presParOf" srcId="{B53D0B3F-4C1D-430C-81EA-CB07D670F958}" destId="{74B05612-6909-439B-BE5E-FF03016313EA}" srcOrd="1" destOrd="0" presId="urn:microsoft.com/office/officeart/2009/3/layout/FramedTextPicture"/>
    <dgm:cxn modelId="{8DEB7CBC-B9AB-4AF4-8114-6CDE41FF5365}" type="presParOf" srcId="{B53D0B3F-4C1D-430C-81EA-CB07D670F958}" destId="{5672771D-4647-45F4-9B61-4FCF6FEE1878}" srcOrd="2" destOrd="0" presId="urn:microsoft.com/office/officeart/2009/3/layout/FramedTextPicture"/>
    <dgm:cxn modelId="{B6501F3E-395A-4E0F-B38C-528BA0A12E72}" type="presParOf" srcId="{B53D0B3F-4C1D-430C-81EA-CB07D670F958}" destId="{A6C9605C-18C1-41CB-A0D9-90115829E925}" srcOrd="3" destOrd="0" presId="urn:microsoft.com/office/officeart/2009/3/layout/FramedTextPicture"/>
    <dgm:cxn modelId="{C432AE7E-98CE-49E3-88CC-BAD765BD209B}" type="presParOf" srcId="{B53D0B3F-4C1D-430C-81EA-CB07D670F958}" destId="{5967D413-82AE-4113-8C4F-BCB102B61EFC}" srcOrd="4" destOrd="0" presId="urn:microsoft.com/office/officeart/2009/3/layout/FramedTextPicture"/>
    <dgm:cxn modelId="{9B409294-40B1-4121-9AD4-EC6DF886B6AA}" type="presParOf" srcId="{B53D0B3F-4C1D-430C-81EA-CB07D670F958}" destId="{21179B5E-54B2-4710-A1E3-F4E18FE7673C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00F21-ED6A-4AE8-9F30-8BBD61DB6060}">
      <dsp:nvSpPr>
        <dsp:cNvPr id="0" name=""/>
        <dsp:cNvSpPr/>
      </dsp:nvSpPr>
      <dsp:spPr>
        <a:xfrm>
          <a:off x="8926372" y="1656399"/>
          <a:ext cx="217627" cy="402781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DB-2738-4EF6-B11E-657EC903F2F4}">
      <dsp:nvSpPr>
        <dsp:cNvPr id="0" name=""/>
        <dsp:cNvSpPr/>
      </dsp:nvSpPr>
      <dsp:spPr>
        <a:xfrm>
          <a:off x="217627" y="1656399"/>
          <a:ext cx="5660136" cy="4027816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CAA9B-9FB6-44F8-8CDB-4BFF2542BD7B}">
      <dsp:nvSpPr>
        <dsp:cNvPr id="0" name=""/>
        <dsp:cNvSpPr/>
      </dsp:nvSpPr>
      <dsp:spPr>
        <a:xfrm>
          <a:off x="0" y="1173783"/>
          <a:ext cx="5442508" cy="3809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B1526-7DB7-47C3-BDA1-CE644B5D57C3}">
      <dsp:nvSpPr>
        <dsp:cNvPr id="0" name=""/>
        <dsp:cNvSpPr/>
      </dsp:nvSpPr>
      <dsp:spPr>
        <a:xfrm>
          <a:off x="438912" y="4985099"/>
          <a:ext cx="5221224" cy="47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520" tIns="83820" rIns="2235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Mongolian Baiti" pitchFamily="66" charset="0"/>
              <a:cs typeface="Mongolian Baiti" pitchFamily="66" charset="0"/>
            </a:rPr>
            <a:t>PROJECTS</a:t>
          </a:r>
          <a:endParaRPr lang="en-US" sz="22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438912" y="4985099"/>
        <a:ext cx="5221224" cy="478105"/>
      </dsp:txXfrm>
    </dsp:sp>
    <dsp:sp modelId="{B15C397A-9693-433B-821B-748A9D5479C7}">
      <dsp:nvSpPr>
        <dsp:cNvPr id="0" name=""/>
        <dsp:cNvSpPr/>
      </dsp:nvSpPr>
      <dsp:spPr>
        <a:xfrm>
          <a:off x="6108192" y="1656399"/>
          <a:ext cx="2587752" cy="4027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Mongolian Baiti" pitchFamily="66" charset="0"/>
              <a:cs typeface="Mongolian Baiti" pitchFamily="66" charset="0"/>
            </a:rPr>
            <a:t>AWS ESSENTIALS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Mongolian Baiti" pitchFamily="66" charset="0"/>
              <a:cs typeface="Mongolian Baiti" pitchFamily="66" charset="0"/>
            </a:rPr>
            <a:t>BATCH 1</a:t>
          </a:r>
          <a:endParaRPr lang="en-US" sz="22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6108192" y="1656399"/>
        <a:ext cx="2587752" cy="4027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AD69E-5D11-4A36-A09E-FA75BC3D22D4}">
      <dsp:nvSpPr>
        <dsp:cNvPr id="0" name=""/>
        <dsp:cNvSpPr/>
      </dsp:nvSpPr>
      <dsp:spPr>
        <a:xfrm>
          <a:off x="34650" y="380994"/>
          <a:ext cx="3496543" cy="2331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05612-6909-439B-BE5E-FF03016313EA}">
      <dsp:nvSpPr>
        <dsp:cNvPr id="0" name=""/>
        <dsp:cNvSpPr/>
      </dsp:nvSpPr>
      <dsp:spPr>
        <a:xfrm>
          <a:off x="3733807" y="2895603"/>
          <a:ext cx="4771193" cy="3106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Mongolian Baiti" pitchFamily="66" charset="0"/>
              <a:cs typeface="Mongolian Baiti" pitchFamily="66" charset="0"/>
            </a:rPr>
            <a:t>PROJECT 1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Mongolian Baiti" pitchFamily="66" charset="0"/>
              <a:cs typeface="Mongolian Baiti" pitchFamily="66" charset="0"/>
            </a:rPr>
            <a:t>EC2- CREATING AND MANAGING WINDOWS MACHINE</a:t>
          </a:r>
          <a:endParaRPr lang="en-US" sz="3200" kern="1200" dirty="0">
            <a:latin typeface="Mongolian Baiti" pitchFamily="66" charset="0"/>
            <a:cs typeface="Mongolian Baiti" pitchFamily="66" charset="0"/>
          </a:endParaRPr>
        </a:p>
      </dsp:txBody>
      <dsp:txXfrm>
        <a:off x="3733807" y="2895603"/>
        <a:ext cx="4771193" cy="3106285"/>
      </dsp:txXfrm>
    </dsp:sp>
    <dsp:sp modelId="{5672771D-4647-45F4-9B61-4FCF6FEE1878}">
      <dsp:nvSpPr>
        <dsp:cNvPr id="0" name=""/>
        <dsp:cNvSpPr/>
      </dsp:nvSpPr>
      <dsp:spPr>
        <a:xfrm>
          <a:off x="3205467" y="2482135"/>
          <a:ext cx="1189695" cy="119000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9605C-18C1-41CB-A0D9-90115829E925}">
      <dsp:nvSpPr>
        <dsp:cNvPr id="0" name=""/>
        <dsp:cNvSpPr/>
      </dsp:nvSpPr>
      <dsp:spPr>
        <a:xfrm rot="5400000">
          <a:off x="7877950" y="2482288"/>
          <a:ext cx="1190003" cy="118969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7D413-82AE-4113-8C4F-BCB102B61EFC}">
      <dsp:nvSpPr>
        <dsp:cNvPr id="0" name=""/>
        <dsp:cNvSpPr/>
      </dsp:nvSpPr>
      <dsp:spPr>
        <a:xfrm rot="16200000">
          <a:off x="3205313" y="5226106"/>
          <a:ext cx="1190003" cy="118969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9B5E-54B2-4710-A1E3-F4E18FE7673C}">
      <dsp:nvSpPr>
        <dsp:cNvPr id="0" name=""/>
        <dsp:cNvSpPr/>
      </dsp:nvSpPr>
      <dsp:spPr>
        <a:xfrm rot="10800000">
          <a:off x="7878104" y="5225952"/>
          <a:ext cx="1189695" cy="119000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AD69E-5D11-4A36-A09E-FA75BC3D22D4}">
      <dsp:nvSpPr>
        <dsp:cNvPr id="0" name=""/>
        <dsp:cNvSpPr/>
      </dsp:nvSpPr>
      <dsp:spPr>
        <a:xfrm>
          <a:off x="34650" y="380994"/>
          <a:ext cx="3496543" cy="2331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05612-6909-439B-BE5E-FF03016313EA}">
      <dsp:nvSpPr>
        <dsp:cNvPr id="0" name=""/>
        <dsp:cNvSpPr/>
      </dsp:nvSpPr>
      <dsp:spPr>
        <a:xfrm>
          <a:off x="3733807" y="2895603"/>
          <a:ext cx="4771193" cy="3106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imes New Roman" pitchFamily="18" charset="0"/>
              <a:cs typeface="Times New Roman" pitchFamily="18" charset="0"/>
            </a:rPr>
            <a:t>PROJECT 2</a:t>
          </a:r>
        </a:p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EC2- CREATING AND MANAGING UBUNTU MACHINE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33807" y="2895603"/>
        <a:ext cx="4771193" cy="3106285"/>
      </dsp:txXfrm>
    </dsp:sp>
    <dsp:sp modelId="{5672771D-4647-45F4-9B61-4FCF6FEE1878}">
      <dsp:nvSpPr>
        <dsp:cNvPr id="0" name=""/>
        <dsp:cNvSpPr/>
      </dsp:nvSpPr>
      <dsp:spPr>
        <a:xfrm>
          <a:off x="3205467" y="2482135"/>
          <a:ext cx="1189695" cy="119000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9605C-18C1-41CB-A0D9-90115829E925}">
      <dsp:nvSpPr>
        <dsp:cNvPr id="0" name=""/>
        <dsp:cNvSpPr/>
      </dsp:nvSpPr>
      <dsp:spPr>
        <a:xfrm rot="5400000">
          <a:off x="7877950" y="2482288"/>
          <a:ext cx="1190003" cy="118969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7D413-82AE-4113-8C4F-BCB102B61EFC}">
      <dsp:nvSpPr>
        <dsp:cNvPr id="0" name=""/>
        <dsp:cNvSpPr/>
      </dsp:nvSpPr>
      <dsp:spPr>
        <a:xfrm rot="16200000">
          <a:off x="3205313" y="5226106"/>
          <a:ext cx="1190003" cy="118969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9B5E-54B2-4710-A1E3-F4E18FE7673C}">
      <dsp:nvSpPr>
        <dsp:cNvPr id="0" name=""/>
        <dsp:cNvSpPr/>
      </dsp:nvSpPr>
      <dsp:spPr>
        <a:xfrm rot="10800000">
          <a:off x="7878104" y="5225952"/>
          <a:ext cx="1189695" cy="119000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E530-4C59-4E26-B6F9-AC8AC52433EC}" type="datetimeFigureOut">
              <a:rPr lang="en-US" smtClean="0"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DE2A-5525-49BE-B494-EF8C5A77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856484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7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Launch the Ubuntu Instance Using SSH</a:t>
            </a:r>
            <a:endParaRPr lang="en-US" sz="32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1371600"/>
            <a:ext cx="9144000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Install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nginx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Web Server Using Bash</a:t>
            </a:r>
            <a:endParaRPr lang="en-US" sz="32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Verify the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Intallation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of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nginx</a:t>
            </a:r>
            <a:endParaRPr lang="en-US" sz="32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Thank You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07637861"/>
              </p:ext>
            </p:extLst>
          </p:nvPr>
        </p:nvGraphicFramePr>
        <p:xfrm>
          <a:off x="0" y="76200"/>
          <a:ext cx="9067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6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Create a Windows </a:t>
            </a:r>
            <a:r>
              <a:rPr lang="en-US" sz="3200" dirty="0">
                <a:latin typeface="Mongolian Baiti" pitchFamily="66" charset="0"/>
                <a:cs typeface="Mongolian Baiti" pitchFamily="66" charset="0"/>
              </a:rPr>
              <a:t>I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nstance </a:t>
            </a:r>
            <a:r>
              <a:rPr lang="en-US" sz="3200" dirty="0">
                <a:latin typeface="Mongolian Baiti" pitchFamily="66" charset="0"/>
                <a:cs typeface="Mongolian Baiti" pitchFamily="66" charset="0"/>
              </a:rPr>
              <a:t>U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sing AMI: MS Windows Server 2019 Base</a:t>
            </a:r>
            <a:endParaRPr lang="en-US" sz="32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Launch the Windows Instance</a:t>
            </a:r>
            <a:endParaRPr lang="en-US" sz="32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>
                <a:latin typeface="Mongolian Baiti" pitchFamily="66" charset="0"/>
                <a:cs typeface="Mongolian Baiti" pitchFamily="66" charset="0"/>
              </a:rPr>
              <a:t>Install IIS Web </a:t>
            </a:r>
            <a:r>
              <a:rPr lang="en-US" sz="3600" dirty="0">
                <a:latin typeface="Mongolian Baiti" pitchFamily="66" charset="0"/>
                <a:cs typeface="Mongolian Baiti" pitchFamily="66" charset="0"/>
              </a:rPr>
              <a:t>S</a:t>
            </a:r>
            <a:r>
              <a:rPr lang="en-US" sz="3600" dirty="0" smtClean="0">
                <a:latin typeface="Mongolian Baiti" pitchFamily="66" charset="0"/>
                <a:cs typeface="Mongolian Baiti" pitchFamily="66" charset="0"/>
              </a:rPr>
              <a:t>erver Using PowerShell ISE</a:t>
            </a:r>
            <a:endParaRPr lang="en-US" sz="36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Mongolian Baiti" pitchFamily="66" charset="0"/>
                <a:cs typeface="Mongolian Baiti" pitchFamily="66" charset="0"/>
              </a:rPr>
              <a:t>Verify the Installation of IIS Web Server</a:t>
            </a:r>
            <a:endParaRPr lang="en-US" sz="36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4057674"/>
              </p:ext>
            </p:extLst>
          </p:nvPr>
        </p:nvGraphicFramePr>
        <p:xfrm>
          <a:off x="0" y="0"/>
          <a:ext cx="9067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5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>
                <a:latin typeface="Mongolian Baiti" pitchFamily="66" charset="0"/>
                <a:cs typeface="Mongolian Baiti" pitchFamily="66" charset="0"/>
              </a:rPr>
              <a:t>Create a Instance </a:t>
            </a:r>
            <a:r>
              <a:rPr lang="en-US" sz="3600" dirty="0">
                <a:latin typeface="Mongolian Baiti" pitchFamily="66" charset="0"/>
                <a:cs typeface="Mongolian Baiti" pitchFamily="66" charset="0"/>
              </a:rPr>
              <a:t>U</a:t>
            </a:r>
            <a:r>
              <a:rPr lang="en-US" sz="3600" dirty="0" smtClean="0">
                <a:latin typeface="Mongolian Baiti" pitchFamily="66" charset="0"/>
                <a:cs typeface="Mongolian Baiti" pitchFamily="66" charset="0"/>
              </a:rPr>
              <a:t>sing AMI: Ubuntu Server 18.04 LTS (HVM</a:t>
            </a:r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Download and Install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MobaXterm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Portable Edition</a:t>
            </a:r>
            <a:endParaRPr lang="en-US" sz="3200" dirty="0">
              <a:latin typeface="Mongolian Baiti" pitchFamily="66" charset="0"/>
              <a:cs typeface="Mongolian Baiti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" y="1600200"/>
            <a:ext cx="4322617" cy="2894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158981"/>
            <a:ext cx="4800600" cy="2699020"/>
          </a:xfrm>
          <a:prstGeom prst="rect">
            <a:avLst/>
          </a:prstGeom>
        </p:spPr>
      </p:pic>
      <p:sp>
        <p:nvSpPr>
          <p:cNvPr id="10" name="Circular Arrow 9"/>
          <p:cNvSpPr/>
          <p:nvPr/>
        </p:nvSpPr>
        <p:spPr>
          <a:xfrm rot="1906554">
            <a:off x="4219444" y="2840102"/>
            <a:ext cx="1414164" cy="164184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89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Create a Windows Instance Using AMI: MS Windows Server 2019 Base</vt:lpstr>
      <vt:lpstr>Launch the Windows Instance</vt:lpstr>
      <vt:lpstr>Install IIS Web Server Using PowerShell ISE</vt:lpstr>
      <vt:lpstr>Verify the Installation of IIS Web Server</vt:lpstr>
      <vt:lpstr>PowerPoint Presentation</vt:lpstr>
      <vt:lpstr>Create a Instance Using AMI: Ubuntu Server 18.04 LTS (HVM)</vt:lpstr>
      <vt:lpstr>Download and Install MobaXterm Portable Edition</vt:lpstr>
      <vt:lpstr>Launch the Ubuntu Instance Using SSH</vt:lpstr>
      <vt:lpstr>Install nginx Web Server Using Bash</vt:lpstr>
      <vt:lpstr>Verify the Intallation of nginx</vt:lpstr>
      <vt:lpstr>Thank You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2020-08-19T16:39:43Z</dcterms:created>
  <dcterms:modified xsi:type="dcterms:W3CDTF">2020-08-19T19:16:12Z</dcterms:modified>
</cp:coreProperties>
</file>