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AC84-A6C7-4955-A443-0269872A9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FABRIC AND CLOTHINGS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EA0C7-ADEE-9DD8-C545-9C87F34FA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BASIC CONCEPT  OF FABRICS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7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FA2D-1A25-39FE-A19A-03E5BDCB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Impact of Technology on Clothing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7488-95D0-4B8A-6D15-81ED9696F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Heading: Tech in Textiles</a:t>
            </a:r>
          </a:p>
          <a:p>
            <a:r>
              <a:rPr lang="en-IN"/>
              <a:t>Content:</a:t>
            </a:r>
          </a:p>
          <a:p>
            <a:pPr>
              <a:buFont typeface="+mj-lt"/>
              <a:buAutoNum type="arabicPeriod"/>
            </a:pPr>
            <a:r>
              <a:rPr lang="en-IN"/>
              <a:t>Smart Fabrics: Materials that integrate technology, like wearable sensors.</a:t>
            </a:r>
          </a:p>
          <a:p>
            <a:pPr>
              <a:buFont typeface="+mj-lt"/>
              <a:buAutoNum type="arabicPeriod"/>
            </a:pPr>
            <a:r>
              <a:rPr lang="en-IN"/>
              <a:t>3D Printing in Fashion: Custom designs and on-demand manufacturing.</a:t>
            </a:r>
          </a:p>
          <a:p>
            <a:pPr>
              <a:buFont typeface="+mj-lt"/>
              <a:buAutoNum type="arabicPeriod"/>
            </a:pPr>
            <a:r>
              <a:rPr lang="en-IN"/>
              <a:t>Performance Fabrics: Moisture-wicking, UV protection, 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9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9E90-5CE8-4C55-412A-09229A01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Global Fabric Production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F3E8D-DB6B-B9F7-5C63-0CAD2FDF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Heading:</a:t>
            </a:r>
          </a:p>
          <a:p>
            <a:r>
              <a:rPr lang="en-IN"/>
              <a:t>    Fabric Manufacturing Around the World . </a:t>
            </a:r>
          </a:p>
          <a:p>
            <a:r>
              <a:rPr lang="en-IN"/>
              <a:t>Content:</a:t>
            </a:r>
          </a:p>
          <a:p>
            <a:pPr>
              <a:buFont typeface="+mj-lt"/>
              <a:buAutoNum type="arabicPeriod"/>
            </a:pPr>
            <a:r>
              <a:rPr lang="en-IN"/>
              <a:t>Key fabric-producing countries: China, India, Bangladesh, Vietnam.</a:t>
            </a:r>
          </a:p>
          <a:p>
            <a:pPr>
              <a:buFont typeface="+mj-lt"/>
              <a:buAutoNum type="arabicPeriod"/>
            </a:pPr>
            <a:r>
              <a:rPr lang="en-IN"/>
              <a:t>Fast fashion and its environmental footprint.</a:t>
            </a:r>
          </a:p>
          <a:p>
            <a:pPr>
              <a:buFont typeface="+mj-lt"/>
              <a:buAutoNum type="arabicPeriod"/>
            </a:pPr>
            <a:r>
              <a:rPr lang="en-IN"/>
              <a:t>Efforts in eco-friendly fabric production.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76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CB62-AF59-9500-F34B-1D68FFF2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 :</a:t>
            </a:r>
            <a:br>
              <a:rPr lang="en-IN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7B08C-E82F-CB6B-055B-45460E8EB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Heading: Conclusion</a:t>
            </a:r>
          </a:p>
          <a:p>
            <a:r>
              <a:rPr lang="en-IN"/>
              <a:t>Content:</a:t>
            </a:r>
          </a:p>
          <a:p>
            <a:pPr>
              <a:buFont typeface="+mj-lt"/>
              <a:buAutoNum type="arabicPeriod"/>
            </a:pPr>
            <a:r>
              <a:rPr lang="en-IN"/>
              <a:t>Fabrics are central to clothing and reflect changes in society and technology.</a:t>
            </a:r>
          </a:p>
          <a:p>
            <a:pPr>
              <a:buFont typeface="+mj-lt"/>
              <a:buAutoNum type="arabicPeriod"/>
            </a:pPr>
            <a:r>
              <a:rPr lang="en-IN"/>
              <a:t>Moving towards sustainable practices is key to the future of fashion.</a:t>
            </a:r>
          </a:p>
          <a:p>
            <a:pPr>
              <a:buFont typeface="+mj-lt"/>
              <a:buAutoNum type="arabicPeriod"/>
            </a:pPr>
            <a:r>
              <a:rPr lang="en-IN"/>
              <a:t>The textile industry is rapidly evolving with the integration of technology.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1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0C7A-1560-40D8-33AA-588023E8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/>
              <a:t>Q &amp; A</a:t>
            </a:r>
            <a:br>
              <a:rPr lang="en-IN" sz="6000"/>
            </a:br>
            <a:endParaRPr lang="en-US" sz="6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474E-F32C-E9D6-431C-7D9EE317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Heading: Questions &amp; Answers</a:t>
            </a:r>
          </a:p>
          <a:p>
            <a:r>
              <a:rPr lang="en-IN"/>
              <a:t>Content :  </a:t>
            </a:r>
          </a:p>
          <a:p>
            <a:pPr>
              <a:buFont typeface="+mj-lt"/>
              <a:buAutoNum type="arabicPeriod"/>
            </a:pPr>
            <a:r>
              <a:rPr lang="en-IN"/>
              <a:t>        Open the floor for questions or further discussions.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27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D0F4-D6C7-26B4-F8AD-69ADF1B2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236" y="2860129"/>
            <a:ext cx="8596668" cy="1320800"/>
          </a:xfrm>
        </p:spPr>
        <p:txBody>
          <a:bodyPr>
            <a:normAutofit/>
          </a:bodyPr>
          <a:lstStyle/>
          <a:p>
            <a:r>
              <a:rPr lang="en-IN" sz="7200"/>
              <a:t>THANK YOU </a:t>
            </a:r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416962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E7F2-F097-81F8-FDE8-B8AFE5ED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TITTLE SLIDE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12A52-2C9B-6A67-4C9F-BFE145EF9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sz="2800"/>
              <a:t>Fabric and ClothingSubtitle:</a:t>
            </a:r>
            <a:endParaRPr lang="en-IN" sz="2800"/>
          </a:p>
          <a:p>
            <a:r>
              <a:rPr lang="en-US" sz="2800"/>
              <a:t> A Journey Through Textiles and FashionPresented by: </a:t>
            </a:r>
            <a:endParaRPr lang="en-IN" sz="2800"/>
          </a:p>
          <a:p>
            <a:r>
              <a:rPr lang="en-US" sz="2800"/>
              <a:t>[</a:t>
            </a:r>
            <a:r>
              <a:rPr lang="en-IN" sz="2800"/>
              <a:t> KOWSALYA  A </a:t>
            </a:r>
            <a:r>
              <a:rPr lang="en-US" sz="280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3455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7182-6C60-D224-1097-88C4AA0F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 TO FABRICS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F041-CA44-42B2-D09D-8F23BBC1C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IN" sz="2400"/>
              <a:t>W</a:t>
            </a:r>
            <a:r>
              <a:rPr lang="en-US" sz="2400"/>
              <a:t>hat are Fabrics</a:t>
            </a:r>
            <a:r>
              <a:rPr lang="en-IN" sz="2400"/>
              <a:t> ? </a:t>
            </a:r>
          </a:p>
          <a:p>
            <a:pPr marL="0" indent="0">
              <a:buNone/>
            </a:pPr>
            <a:r>
              <a:rPr lang="en-IN" sz="2400"/>
              <a:t>           </a:t>
            </a:r>
            <a:r>
              <a:rPr lang="en-US" sz="2400"/>
              <a:t>Content:</a:t>
            </a:r>
            <a:endParaRPr lang="en-IN" sz="2400"/>
          </a:p>
          <a:p>
            <a:r>
              <a:rPr lang="en-IN" sz="2400"/>
              <a:t>                </a:t>
            </a:r>
            <a:r>
              <a:rPr lang="en-US" sz="2400"/>
              <a:t>Fabrics are materials made from fibers.</a:t>
            </a:r>
            <a:endParaRPr lang="en-IN" sz="2400"/>
          </a:p>
          <a:p>
            <a:pPr marL="0" indent="0">
              <a:buNone/>
            </a:pPr>
            <a:r>
              <a:rPr lang="en-IN" sz="2400"/>
              <a:t>                </a:t>
            </a:r>
            <a:r>
              <a:rPr lang="en-US" sz="2400"/>
              <a:t>They are created by weaving, knitting, felting, or other processes.</a:t>
            </a:r>
            <a:r>
              <a:rPr lang="en-IN" sz="2400"/>
              <a:t>              </a:t>
            </a:r>
            <a:r>
              <a:rPr lang="en-US" sz="2400"/>
              <a:t>Examples of fabrics: </a:t>
            </a:r>
            <a:endParaRPr lang="en-IN" sz="2400"/>
          </a:p>
          <a:p>
            <a:r>
              <a:rPr lang="en-IN" sz="2400"/>
              <a:t>           </a:t>
            </a:r>
            <a:r>
              <a:rPr lang="en-US" sz="2400"/>
              <a:t>Cotton, Silk, Wool, Polyester, etc.Fabric forms the foundation of all clothing and textiles.</a:t>
            </a:r>
          </a:p>
        </p:txBody>
      </p:sp>
    </p:spTree>
    <p:extLst>
      <p:ext uri="{BB962C8B-B14F-4D97-AF65-F5344CB8AC3E}">
        <p14:creationId xmlns:p14="http://schemas.microsoft.com/office/powerpoint/2010/main" val="61093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9F1D-2138-EA71-0C32-5186FE37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Types of Fibers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6FDA4-CEEF-7D59-5DBB-231136F08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/>
              <a:t> Types of FibersContent:</a:t>
            </a:r>
          </a:p>
          <a:p>
            <a:r>
              <a:rPr lang="en-IN"/>
              <a:t>     Natural Fibers: </a:t>
            </a:r>
          </a:p>
          <a:p>
            <a:pPr>
              <a:buFont typeface="+mj-lt"/>
              <a:buAutoNum type="arabicPeriod"/>
            </a:pPr>
            <a:r>
              <a:rPr lang="en-IN"/>
              <a:t>  Cotton (plant-based)</a:t>
            </a:r>
          </a:p>
          <a:p>
            <a:pPr>
              <a:buFont typeface="+mj-lt"/>
              <a:buAutoNum type="arabicPeriod"/>
            </a:pPr>
            <a:r>
              <a:rPr lang="en-IN"/>
              <a:t>Wool (animal-based)</a:t>
            </a:r>
          </a:p>
          <a:p>
            <a:pPr>
              <a:buFont typeface="+mj-lt"/>
              <a:buAutoNum type="arabicPeriod"/>
            </a:pPr>
            <a:r>
              <a:rPr lang="en-IN"/>
              <a:t>Silk (animal-based)</a:t>
            </a:r>
          </a:p>
          <a:p>
            <a:r>
              <a:rPr lang="en-IN"/>
              <a:t>Synthetic Fibers:</a:t>
            </a:r>
          </a:p>
          <a:p>
            <a:pPr>
              <a:buFont typeface="+mj-lt"/>
              <a:buAutoNum type="arabicPeriod"/>
            </a:pPr>
            <a:r>
              <a:rPr lang="en-IN"/>
              <a:t>Polyester</a:t>
            </a:r>
          </a:p>
          <a:p>
            <a:pPr>
              <a:buFont typeface="+mj-lt"/>
              <a:buAutoNum type="arabicPeriod"/>
            </a:pPr>
            <a:r>
              <a:rPr lang="en-IN"/>
              <a:t>Nylon</a:t>
            </a:r>
          </a:p>
          <a:p>
            <a:pPr>
              <a:buFont typeface="+mj-lt"/>
              <a:buAutoNum type="arabicPeriod"/>
            </a:pPr>
            <a:r>
              <a:rPr lang="en-IN"/>
              <a:t>Acrylic</a:t>
            </a:r>
          </a:p>
          <a:p>
            <a:r>
              <a:rPr lang="en-IN"/>
              <a:t>Blended Fibers: Combination of natural and synthetic.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5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BE6D-FADA-0555-8507-F402A016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Production Process of Fabrics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4C77-8835-AD79-7623-954768F07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Heading:</a:t>
            </a:r>
          </a:p>
          <a:p>
            <a:r>
              <a:rPr lang="en-IN"/>
              <a:t>Fabric Production</a:t>
            </a:r>
          </a:p>
          <a:p>
            <a:r>
              <a:rPr lang="en-IN"/>
              <a:t>  Content:</a:t>
            </a:r>
          </a:p>
          <a:p>
            <a:pPr>
              <a:buFont typeface="+mj-lt"/>
              <a:buAutoNum type="arabicPeriod"/>
            </a:pPr>
            <a:r>
              <a:rPr lang="en-IN"/>
              <a:t>Fiber harvesting or synthetic production.</a:t>
            </a:r>
          </a:p>
          <a:p>
            <a:pPr>
              <a:buFont typeface="+mj-lt"/>
              <a:buAutoNum type="arabicPeriod"/>
            </a:pPr>
            <a:r>
              <a:rPr lang="en-IN"/>
              <a:t>Spinning: Converting fibers into yarn.</a:t>
            </a:r>
          </a:p>
          <a:p>
            <a:pPr>
              <a:buFont typeface="+mj-lt"/>
              <a:buAutoNum type="arabicPeriod"/>
            </a:pPr>
            <a:r>
              <a:rPr lang="en-IN"/>
              <a:t>Weaving/Knitting: Turning yarn into fabric.</a:t>
            </a:r>
          </a:p>
          <a:p>
            <a:pPr>
              <a:buFont typeface="+mj-lt"/>
              <a:buAutoNum type="arabicPeriod"/>
            </a:pPr>
            <a:r>
              <a:rPr lang="en-IN"/>
              <a:t>Finishing: Dyeing, printing, and applying treatments to the fabric.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5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4EB5-9CEE-034A-E024-40CE3314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Characteristics of Fabrics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872B-78EF-6E61-D8C8-58F4F717E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Heading: </a:t>
            </a:r>
          </a:p>
          <a:p>
            <a:r>
              <a:rPr lang="en-IN"/>
              <a:t>Fabric Properties</a:t>
            </a:r>
          </a:p>
          <a:p>
            <a:r>
              <a:rPr lang="en-IN"/>
              <a:t>Content:</a:t>
            </a:r>
          </a:p>
          <a:p>
            <a:pPr>
              <a:buFont typeface="+mj-lt"/>
              <a:buAutoNum type="arabicPeriod"/>
            </a:pPr>
            <a:r>
              <a:rPr lang="en-IN"/>
              <a:t>Breathability: Cotton and linen are breathable, while polyester is not.</a:t>
            </a:r>
          </a:p>
          <a:p>
            <a:pPr>
              <a:buFont typeface="+mj-lt"/>
              <a:buAutoNum type="arabicPeriod"/>
            </a:pPr>
            <a:r>
              <a:rPr lang="en-IN"/>
              <a:t>Stretchability: Lycra and spandex offer high stretch.</a:t>
            </a:r>
          </a:p>
          <a:p>
            <a:pPr>
              <a:buFont typeface="+mj-lt"/>
              <a:buAutoNum type="arabicPeriod"/>
            </a:pPr>
            <a:r>
              <a:rPr lang="en-IN"/>
              <a:t>Durability: Wool and denim are durable, while silk is delicate.</a:t>
            </a:r>
          </a:p>
          <a:p>
            <a:pPr>
              <a:buFont typeface="+mj-lt"/>
              <a:buAutoNum type="arabicPeriod"/>
            </a:pPr>
            <a:r>
              <a:rPr lang="en-IN"/>
              <a:t>Comfort: Natural fibers like cotton are more comfortable against the skin.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349961-C9B1-EF71-5722-BCE1E3995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8707" y="-11558426"/>
            <a:ext cx="8596668" cy="10205576"/>
          </a:xfrm>
        </p:spPr>
        <p:txBody>
          <a:bodyPr/>
          <a:lstStyle/>
          <a:p>
            <a:r>
              <a:rPr lang="en-IN"/>
              <a:t>Heading: </a:t>
            </a:r>
          </a:p>
          <a:p>
            <a:r>
              <a:rPr lang="en-IN"/>
              <a:t>Fabric Properties</a:t>
            </a:r>
          </a:p>
          <a:p>
            <a:r>
              <a:rPr lang="en-IN"/>
              <a:t>Content:</a:t>
            </a:r>
          </a:p>
          <a:p>
            <a:pPr>
              <a:buFont typeface="+mj-lt"/>
              <a:buAutoNum type="arabicPeriod"/>
            </a:pPr>
            <a:r>
              <a:rPr lang="en-IN"/>
              <a:t>Breathability: Cotton and linen are breathable, while polyester is not.</a:t>
            </a:r>
          </a:p>
          <a:p>
            <a:pPr>
              <a:buFont typeface="+mj-lt"/>
              <a:buAutoNum type="arabicPeriod"/>
            </a:pPr>
            <a:r>
              <a:rPr lang="en-IN"/>
              <a:t>Stretchability: Lycra and spandex offer high stretch.</a:t>
            </a:r>
          </a:p>
          <a:p>
            <a:pPr>
              <a:buFont typeface="+mj-lt"/>
              <a:buAutoNum type="arabicPeriod"/>
            </a:pPr>
            <a:r>
              <a:rPr lang="en-IN"/>
              <a:t>Durability: Wool and denim are durable, while silk is delicate.</a:t>
            </a:r>
          </a:p>
          <a:p>
            <a:pPr>
              <a:buFont typeface="+mj-lt"/>
              <a:buAutoNum type="arabicPeriod"/>
            </a:pPr>
            <a:r>
              <a:rPr lang="en-IN"/>
              <a:t>Comfort: Natural fibers like cotton are more comfortable against the skin.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9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BAA9-F77D-04BC-9355-2DE04770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Natural vs. Synthetic Fabrics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0954B-FA91-97EE-A255-C9BEEA3D2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Heading: Comparing Natural &amp; Synthetic Fabrics </a:t>
            </a:r>
          </a:p>
          <a:p>
            <a:r>
              <a:rPr lang="en-IN"/>
              <a:t>Content:</a:t>
            </a:r>
          </a:p>
          <a:p>
            <a:pPr>
              <a:buFont typeface="+mj-lt"/>
              <a:buAutoNum type="arabicPeriod"/>
            </a:pPr>
            <a:r>
              <a:rPr lang="en-IN"/>
              <a:t>Natural Fabrics:Biodegradable</a:t>
            </a:r>
          </a:p>
          <a:p>
            <a:pPr>
              <a:buFont typeface="+mj-lt"/>
              <a:buAutoNum type="arabicPeriod"/>
            </a:pPr>
            <a:r>
              <a:rPr lang="en-IN"/>
              <a:t>Breathable and moisture-absorbing</a:t>
            </a:r>
          </a:p>
          <a:p>
            <a:pPr>
              <a:buFont typeface="+mj-lt"/>
              <a:buAutoNum type="arabicPeriod"/>
            </a:pPr>
            <a:r>
              <a:rPr lang="en-IN"/>
              <a:t>May shrink and require more care</a:t>
            </a:r>
          </a:p>
          <a:p>
            <a:r>
              <a:rPr lang="en-IN"/>
              <a:t>Synthetic Fabrics:</a:t>
            </a:r>
          </a:p>
          <a:p>
            <a:pPr>
              <a:buFont typeface="+mj-lt"/>
              <a:buAutoNum type="arabicPeriod"/>
            </a:pPr>
            <a:r>
              <a:rPr lang="en-IN"/>
              <a:t>Durable, wrinkle-resistant</a:t>
            </a:r>
          </a:p>
          <a:p>
            <a:pPr>
              <a:buFont typeface="+mj-lt"/>
              <a:buAutoNum type="arabicPeriod"/>
            </a:pPr>
            <a:r>
              <a:rPr lang="en-IN"/>
              <a:t>Non-biodegradable</a:t>
            </a:r>
          </a:p>
          <a:p>
            <a:pPr>
              <a:buFont typeface="+mj-lt"/>
              <a:buAutoNum type="arabicPeriod"/>
            </a:pPr>
            <a:r>
              <a:rPr lang="en-IN"/>
              <a:t>Can trap heat and moisture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7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3D11-7371-CB02-9780-93E3AA0C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Sustainability in Fashion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DB05-42DA-0572-2D2B-3384FD269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Heading: Sustainability in Fabrics</a:t>
            </a:r>
          </a:p>
          <a:p>
            <a:r>
              <a:rPr lang="en-IN"/>
              <a:t>Content:</a:t>
            </a:r>
          </a:p>
          <a:p>
            <a:pPr>
              <a:buFont typeface="+mj-lt"/>
              <a:buAutoNum type="arabicPeriod"/>
            </a:pPr>
            <a:r>
              <a:rPr lang="en-IN"/>
              <a:t>Fast fashion contributes to pollution.</a:t>
            </a:r>
          </a:p>
          <a:p>
            <a:pPr>
              <a:buFont typeface="+mj-lt"/>
              <a:buAutoNum type="arabicPeriod"/>
            </a:pPr>
            <a:r>
              <a:rPr lang="en-IN"/>
              <a:t>Organic cotton and recycled fabrics are eco-friendly alternatives.</a:t>
            </a:r>
          </a:p>
          <a:p>
            <a:pPr>
              <a:buFont typeface="+mj-lt"/>
              <a:buAutoNum type="arabicPeriod"/>
            </a:pPr>
            <a:r>
              <a:rPr lang="en-IN"/>
              <a:t>Consumers are becoming more conscious of sustainable choices.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86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2976-88AC-4FD2-3C0D-D39793BB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Clothing and Fashion Trends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7E817-1DAF-FD1C-50E4-B80FA788C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Heading: Evolution of Clothing</a:t>
            </a:r>
          </a:p>
          <a:p>
            <a:r>
              <a:rPr lang="en-IN"/>
              <a:t>        Content:</a:t>
            </a:r>
          </a:p>
          <a:p>
            <a:pPr>
              <a:buFont typeface="+mj-lt"/>
              <a:buAutoNum type="arabicPeriod"/>
            </a:pPr>
            <a:r>
              <a:rPr lang="en-IN"/>
              <a:t>               Clothing has evolved from basic needs (protection from weather) to self-expression and fashion.</a:t>
            </a:r>
          </a:p>
          <a:p>
            <a:pPr>
              <a:buFont typeface="+mj-lt"/>
              <a:buAutoNum type="arabicPeriod"/>
            </a:pPr>
            <a:r>
              <a:rPr lang="en-IN"/>
              <a:t>        Key fashion trends:</a:t>
            </a:r>
          </a:p>
          <a:p>
            <a:r>
              <a:rPr lang="en-IN"/>
              <a:t>              Minimalism</a:t>
            </a:r>
          </a:p>
          <a:p>
            <a:r>
              <a:rPr lang="en-IN"/>
              <a:t>             Sustainable fashion</a:t>
            </a:r>
          </a:p>
          <a:p>
            <a:r>
              <a:rPr lang="en-IN"/>
              <a:t>             Vintage &amp; Retro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349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FABRIC AND CLOTHINGS </vt:lpstr>
      <vt:lpstr>TITTLE SLIDE </vt:lpstr>
      <vt:lpstr>INTRODUCTION TO FABRICS </vt:lpstr>
      <vt:lpstr>Types of Fibers :</vt:lpstr>
      <vt:lpstr>Production Process of Fabrics :</vt:lpstr>
      <vt:lpstr>Characteristics of Fabrics</vt:lpstr>
      <vt:lpstr>Natural vs. Synthetic Fabrics :</vt:lpstr>
      <vt:lpstr>Sustainability in Fashion :</vt:lpstr>
      <vt:lpstr>Clothing and Fashion Trends :</vt:lpstr>
      <vt:lpstr>Impact of Technology on Clothing :</vt:lpstr>
      <vt:lpstr>Global Fabric Production :</vt:lpstr>
      <vt:lpstr>Conclusion : </vt:lpstr>
      <vt:lpstr>Q &amp; A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 AND CLOTHINGS </dc:title>
  <dc:creator>Kowsalya A</dc:creator>
  <cp:lastModifiedBy>Kowsalya A</cp:lastModifiedBy>
  <cp:revision>1</cp:revision>
  <dcterms:created xsi:type="dcterms:W3CDTF">2024-09-10T04:20:15Z</dcterms:created>
  <dcterms:modified xsi:type="dcterms:W3CDTF">2024-09-10T05:11:04Z</dcterms:modified>
</cp:coreProperties>
</file>