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79625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87626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8709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46542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667182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99702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98781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26749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74100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224050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91287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68237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96192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359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26994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973502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8306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10726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81756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80763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04307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8960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0958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9013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73753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13084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92067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75471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08664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678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M.Kowsalya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312206513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6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Agurchand manmull jain college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9" name="文本框"/>
          <p:cNvSpPr txBox="1">
            <a:spLocks/>
          </p:cNvSpPr>
          <p:nvPr/>
        </p:nvSpPr>
        <p:spPr>
          <a:xfrm rot="0">
            <a:off x="5736005" y="2801441"/>
            <a:ext cx="99307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67226057"/>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3074678"/>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06540565"/>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14669820"/>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3812584"/>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59962184"/>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6413460"/>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5641313"/>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5067776"/>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6347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2814095"/>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0824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7919633"/>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49968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8874886"/>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573729"/>
            <a:ext cx="8820150" cy="45205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6901622"/>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2024-08-31T08:11:47Z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