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8" r:id="rId9"/>
    <p:sldId id="267" r:id="rId10"/>
    <p:sldId id="270" r:id="rId11"/>
    <p:sldId id="283" r:id="rId12"/>
    <p:sldId id="269" r:id="rId13"/>
    <p:sldId id="271" r:id="rId14"/>
    <p:sldId id="273" r:id="rId15"/>
    <p:sldId id="272" r:id="rId16"/>
    <p:sldId id="274" r:id="rId17"/>
    <p:sldId id="278" r:id="rId18"/>
    <p:sldId id="279" r:id="rId19"/>
    <p:sldId id="275" r:id="rId20"/>
    <p:sldId id="280" r:id="rId21"/>
    <p:sldId id="281" r:id="rId22"/>
    <p:sldId id="276" r:id="rId23"/>
    <p:sldId id="277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316" autoAdjust="0"/>
    <p:restoredTop sz="94660"/>
  </p:normalViewPr>
  <p:slideViewPr>
    <p:cSldViewPr>
      <p:cViewPr varScale="1">
        <p:scale>
          <a:sx n="73" d="100"/>
          <a:sy n="73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0879-3956-450F-8D45-46D496BCECBA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C4AD-A0B3-470D-96D5-AA4511DF7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1295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 STATEMENTS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6858000" cy="4419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making is required when we want to execute a code only if a certain condition is satisfied.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if,elif,else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statement is used in python for decision making.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If…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…else statement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condition for if is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false,it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checks the condition of the next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block and so on.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all the condition 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false,the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body of else is executed.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If  condition: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		…….statement…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condition: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		……..statement…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…..statement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Content Placeholder 3" descr="Python_if_elif_else_statem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00200"/>
            <a:ext cx="6324600" cy="4572000"/>
          </a:xfr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2514600" y="6019800"/>
            <a:ext cx="3581400" cy="76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a=11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range(a):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&gt;15: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&gt;5: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else: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print("value less than 10")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6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Nested if statement: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if statement inside another if statement 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If condition1: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………execute condition 1…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If condition2: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……execute condition 2…..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a=11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range(1,a):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!=0: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&lt;10: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else: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print("value greater than 10")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else: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print("value is zero")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7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4936"/>
            <a:ext cx="8229600" cy="462689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pass statement is useful for when you don’t write the implementation of a function but you want to implement it in the future.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continue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3&gt;2: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pass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rint(“hello”)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7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685800"/>
            <a:ext cx="8050085" cy="5668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Break: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This statement terminates the current loop and resumes execution at the next statement.</a:t>
            </a:r>
          </a:p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break</a:t>
            </a:r>
          </a:p>
          <a:p>
            <a:pPr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in range(1,11):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==5: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		break</a:t>
            </a:r>
          </a:p>
          <a:p>
            <a:pPr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if 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	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statement is used for decision making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operation.It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contains a body of code which runs only when the condition given in the if statement is true..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condition: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….execute when condition 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7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762000"/>
            <a:ext cx="8050085" cy="53641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7" name="Content Placeholder 6" descr="c-while-loop-break-flow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600200"/>
            <a:ext cx="4591661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CONTINUE: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Continue statement in python is used to skip all the remaining statements in the loop and move controls back to the top of the loop.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continue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range(1,11):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i%2==0: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continue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7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09600"/>
            <a:ext cx="8229600" cy="5376527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Content Placeholder 3" descr="c-while-loop-continue-flow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172" y="1600200"/>
            <a:ext cx="3869656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f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6908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a=10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range(a):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&lt;10: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457200"/>
            <a:ext cx="8050085" cy="5668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If….else 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if condition is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false,the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body of else is executed.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 condition: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statement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statement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Flow chart: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ython_ifel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3905250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a=11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range(a):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&gt;4: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else: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print("value less than 10")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89</Words>
  <Application>Microsoft Office PowerPoint</Application>
  <PresentationFormat>On-screen Show (4:3)</PresentationFormat>
  <Paragraphs>98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CONTROL  STATEMENTS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Flow chart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Flow chart</vt:lpstr>
      <vt:lpstr>Slide 22</vt:lpstr>
      <vt:lpstr>Slide 23</vt:lpstr>
      <vt:lpstr>Flow 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lenova</dc:creator>
  <cp:lastModifiedBy>lenova</cp:lastModifiedBy>
  <cp:revision>22</cp:revision>
  <dcterms:created xsi:type="dcterms:W3CDTF">2021-01-11T07:42:02Z</dcterms:created>
  <dcterms:modified xsi:type="dcterms:W3CDTF">2021-01-12T05:05:40Z</dcterms:modified>
</cp:coreProperties>
</file>