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3.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28-Aug-2024-Wed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a:t>Kowsalya.S</a:t>
            </a:r>
            <a:endParaRPr b="1"/>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a:t>312203328</a:t>
            </a:r>
            <a:endParaRPr b="1"/>
          </a:p>
        </p:txBody>
      </p:sp>
      <p:sp>
        <p:nvSpPr>
          <p:cNvPr id="39" name="Google Shape;39;p1"/>
          <p:cNvSpPr txBox="1"/>
          <p:nvPr/>
        </p:nvSpPr>
        <p:spPr>
          <a:xfrm>
            <a:off x="4800600" y="4095515"/>
            <a:ext cx="2819400" cy="37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a:t>B.com, Commerce</a:t>
            </a:r>
            <a:endParaRPr b="1"/>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Prince Shri Venkateshwara Arts And Science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