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p:scale>
          <a:sx n="68" d="100"/>
          <a:sy n="68"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134159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006124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314945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591028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140251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816960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564967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713675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634617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416054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343114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996232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8309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404955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565736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670287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5847328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6609058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553789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090099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405199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631982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557692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865622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463467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55927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4641512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a:t>
            </a:r>
            <a:endParaRPr lang="en-US" altLang="zh-CN" sz="2400" b="0" i="0" u="none" strike="noStrike" kern="120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rPr>
              <a:t>NMID:                             138D63296E2BCB1A3BC4C7B9AB4263F2</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a:t>
            </a:r>
            <a:r>
              <a:rPr lang="en-US" altLang="zh-CN" sz="2400" b="0" i="0" u="none" strike="noStrike" kern="1200" cap="none" spc="0" baseline="0">
                <a:solidFill>
                  <a:srgbClr val="000000"/>
                </a:solidFill>
                <a:latin typeface="Calibri" pitchFamily="0" charset="0"/>
                <a:ea typeface="Calibri"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7" name="矩形"/>
          <p:cNvSpPr>
            <a:spLocks/>
          </p:cNvSpPr>
          <p:nvPr/>
        </p:nvSpPr>
        <p:spPr>
          <a:xfrm rot="0">
            <a:off x="5419715" y="3321786"/>
            <a:ext cx="3505200" cy="358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Kowsalya.S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48" name="矩形"/>
          <p:cNvSpPr>
            <a:spLocks/>
          </p:cNvSpPr>
          <p:nvPr/>
        </p:nvSpPr>
        <p:spPr>
          <a:xfrm rot="0">
            <a:off x="5400666" y="3696993"/>
            <a:ext cx="3352800" cy="358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312203328</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49" name="矩形"/>
          <p:cNvSpPr>
            <a:spLocks/>
          </p:cNvSpPr>
          <p:nvPr/>
        </p:nvSpPr>
        <p:spPr>
          <a:xfrm rot="0">
            <a:off x="5429240" y="4409835"/>
            <a:ext cx="3169462" cy="358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B.com, Commerce</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50" name="矩形"/>
          <p:cNvSpPr>
            <a:spLocks/>
          </p:cNvSpPr>
          <p:nvPr/>
        </p:nvSpPr>
        <p:spPr>
          <a:xfrm rot="0">
            <a:off x="5440963" y="4778873"/>
            <a:ext cx="6858000" cy="358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Arial Rounded" pitchFamily="0" charset="0"/>
                <a:ea typeface="Arial Rounded" pitchFamily="0" charset="0"/>
                <a:cs typeface="Arial Rounded" pitchFamily="0" charset="0"/>
                <a:sym typeface="Arial Rounded" pitchFamily="0" charset="0"/>
              </a:rPr>
              <a:t>Prince Shri Venkateshwara Arts And Science College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2115071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73737666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10840137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7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0527650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60016801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39902694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98263895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90126947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202280399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35149076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201077396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2"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113880566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2024-09-02T13:42:30Z</dcterms:modified>
</cp:coreProperties>
</file>