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8"/>
            <a:chOff x="0" y="-8467"/>
            <a:chExt cx="12192000" cy="6866468"/>
          </a:xfrm>
        </p:grpSpPr>
        <p:sp>
          <p:nvSpPr>
            <p:cNvPr id="18" name="曲线"/>
            <p:cNvSpPr>
              <a:spLocks/>
            </p:cNvSpPr>
            <p:nvPr/>
          </p:nvSpPr>
          <p:spPr>
            <a:xfrm rot="0">
              <a:off x="0" y="-7862"/>
              <a:ext cx="863600" cy="5698067"/>
            </a:xfrm>
            <a:custGeom>
              <a:gdLst>
                <a:gd name="T1" fmla="*/ 0 w 21600"/>
                <a:gd name="T2" fmla="*/ 0 h 21600"/>
                <a:gd name="T3" fmla="*/ 21600 w 21600"/>
                <a:gd name="T4" fmla="*/ 21600 h 21600"/>
              </a:gd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mpd="sng" cap="flat">
              <a:noFill/>
              <a:prstDash val="solid"/>
              <a:round/>
            </a:ln>
          </p:spPr>
        </p:sp>
        <p:sp>
          <p:nvSpPr>
            <p:cNvPr id="19"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20"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21"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22"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23"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24" name="曲线"/>
            <p:cNvSpPr>
              <a:spLocks/>
            </p:cNvSpPr>
            <p:nvPr/>
          </p:nvSpPr>
          <p:spPr>
            <a:xfrm rot="0">
              <a:off x="9334500" y="-8467"/>
              <a:ext cx="28543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mpd="sng" cap="flat">
              <a:noFill/>
              <a:prstDash val="solid"/>
              <a:round/>
            </a:ln>
          </p:spPr>
        </p:sp>
        <p:sp>
          <p:nvSpPr>
            <p:cNvPr id="25"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26"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27"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pitchFamily="0" charset="0"/>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pitchFamily="0" charset="0"/>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pitchFamily="0" charset="0"/>
            </a:endParaRPr>
          </a:p>
        </p:txBody>
      </p:sp>
      <p:sp>
        <p:nvSpPr>
          <p:cNvPr id="31" name="文本框"/>
          <p:cNvSpPr>
            <a:spLocks noGrp="1"/>
          </p:cNvSpPr>
          <p:nvPr>
            <p:ph type="dt" idx="10"/>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74289404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005958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15906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46"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36"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37"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38"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39"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40"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1"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42"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43"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44"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47" name="文本框"/>
          <p:cNvSpPr>
            <a:spLocks xmlns:a="http://schemas.openxmlformats.org/drawingml/2006/main" noGrp="1"/>
          </p:cNvSpPr>
          <p:nvPr>
            <p:ph type="title"/>
          </p:nvPr>
        </p:nvSpPr>
        <p:spPr>
          <a:xfrm xmlns:a="http://schemas.openxmlformats.org/drawingml/2006/main" rot="0">
            <a:off x="677335" y="2700867"/>
            <a:ext cx="8596668" cy="18265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48" name="文本框"/>
          <p:cNvSpPr>
            <a:spLocks xmlns:a="http://schemas.openxmlformats.org/drawingml/2006/main" noGrp="1"/>
          </p:cNvSpPr>
          <p:nvPr>
            <p:ph type="body" idx="1"/>
          </p:nvPr>
        </p:nvSpPr>
        <p:spPr>
          <a:xfrm xmlns:a="http://schemas.openxmlformats.org/drawingml/2006/main" rot="0">
            <a:off x="677335" y="4527448"/>
            <a:ext cx="8596668" cy="860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000">
                <a:solidFill>
                  <a:srgbClr val="808080"/>
                </a:solidFill>
              </a:rPr>
              <a:t>Edit Master text styles</a:t>
            </a:r>
            <a:endParaRPr lang="zh-CN" altLang="en-US" sz="2000">
              <a:solidFill>
                <a:srgbClr val="808080"/>
              </a:solidFill>
            </a:endParaRPr>
          </a:p>
        </p:txBody>
      </p:sp>
      <p:sp>
        <p:nvSpPr>
          <p:cNvPr id="49"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0"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1"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17166359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7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6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6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6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69"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7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7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7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7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7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7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87829901"/>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0"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0"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1"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2"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83"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84"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5"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86"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87"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88"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9"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91"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2"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93"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94"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95"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57295696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553646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28679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613544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114694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09593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310418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202413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656952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7" name="曲线"/>
            <p:cNvSpPr>
              <a:spLocks/>
            </p:cNvSpPr>
            <p:nvPr/>
          </p:nvSpPr>
          <p:spPr>
            <a:xfrm rot="0">
              <a:off x="9334500" y="-8467"/>
              <a:ext cx="28543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5FCBEF">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8/28/2024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00437873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jpg"/><Relationship Id="rId3"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175763" y="549229"/>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方正姚体" pitchFamily="0" charset="0"/>
                <a:cs typeface="Times New Roman" pitchFamily="18" charset="0"/>
              </a:rPr>
              <a:t>Employee Performance Analysis Using Excel</a:t>
            </a:r>
            <a:endParaRPr lang="zh-CN" altLang="en-US" sz="36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35" name="矩形"/>
          <p:cNvSpPr>
            <a:spLocks/>
          </p:cNvSpPr>
          <p:nvPr/>
        </p:nvSpPr>
        <p:spPr>
          <a:xfrm rot="0">
            <a:off x="2273905" y="3265714"/>
            <a:ext cx="7619998"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PRESENTED BY:</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KOWSALYA.K.A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REGISTERNO:</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312214620/asunm14753</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12214620</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DEPARTMENT:</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COMMERCE</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COLLEGE</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SRI KANYAKA PARAMESWARI ARTS AND SCIENCE COLLEGE FOR WOMEN </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8503083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矩形"/>
          <p:cNvSpPr>
            <a:spLocks/>
          </p:cNvSpPr>
          <p:nvPr/>
        </p:nvSpPr>
        <p:spPr>
          <a:xfrm rot="0">
            <a:off x="583095" y="598509"/>
            <a:ext cx="6944139"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RESULTS</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pic>
        <p:nvPicPr>
          <p:cNvPr id="106" name="图片"/>
          <p:cNvPicPr>
            <a:picLocks noChangeAspect="1"/>
          </p:cNvPicPr>
          <p:nvPr/>
        </p:nvPicPr>
        <p:blipFill>
          <a:blip r:embed="rId1" cstate="print"/>
          <a:stretch>
            <a:fillRect/>
          </a:stretch>
        </p:blipFill>
        <p:spPr>
          <a:xfrm rot="0">
            <a:off x="2385148" y="1451430"/>
            <a:ext cx="6944139" cy="4686904"/>
          </a:xfrm>
          <a:prstGeom prst="rect"/>
          <a:noFill/>
          <a:ln w="12700" cmpd="sng" cap="flat">
            <a:noFill/>
            <a:prstDash val="solid"/>
            <a:miter/>
          </a:ln>
        </p:spPr>
      </p:pic>
      <p:pic>
        <p:nvPicPr>
          <p:cNvPr id="111" name="图片"/>
          <p:cNvPicPr>
            <a:picLocks noChangeAspect="1"/>
          </p:cNvPicPr>
          <p:nvPr/>
        </p:nvPicPr>
        <p:blipFill>
          <a:blip r:embed="rId2" cstate="print"/>
          <a:stretch>
            <a:fillRect/>
          </a:stretch>
        </p:blipFill>
        <p:spPr>
          <a:xfrm rot="0">
            <a:off x="2876506" y="1547788"/>
            <a:ext cx="6438802" cy="3995677"/>
          </a:xfrm>
          <a:prstGeom prst="rect"/>
          <a:noFill/>
          <a:ln w="12700" cmpd="sng" cap="flat">
            <a:noFill/>
            <a:prstDash val="solid"/>
            <a:miter/>
          </a:ln>
        </p:spPr>
      </p:pic>
    </p:spTree>
    <p:extLst>
      <p:ext uri="{BB962C8B-B14F-4D97-AF65-F5344CB8AC3E}">
        <p14:creationId xmlns:p14="http://schemas.microsoft.com/office/powerpoint/2010/main" val="51580393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矩形"/>
          <p:cNvSpPr>
            <a:spLocks/>
          </p:cNvSpPr>
          <p:nvPr/>
        </p:nvSpPr>
        <p:spPr>
          <a:xfrm rot="0">
            <a:off x="596348" y="437321"/>
            <a:ext cx="565867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华文新魏" pitchFamily="0" charset="0"/>
                <a:cs typeface="Times New Roman" pitchFamily="18" charset="0"/>
              </a:rPr>
              <a:t>CONCLUSION</a:t>
            </a:r>
            <a:endParaRPr lang="zh-CN" altLang="en-US" sz="32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8" name="矩形"/>
          <p:cNvSpPr>
            <a:spLocks/>
          </p:cNvSpPr>
          <p:nvPr/>
        </p:nvSpPr>
        <p:spPr>
          <a:xfrm rot="0">
            <a:off x="1297213" y="1509769"/>
            <a:ext cx="7858882"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04433671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矩形"/>
          <p:cNvSpPr>
            <a:spLocks/>
          </p:cNvSpPr>
          <p:nvPr/>
        </p:nvSpPr>
        <p:spPr>
          <a:xfrm rot="0">
            <a:off x="799758" y="1354982"/>
            <a:ext cx="5499652"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REFERENCE</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10" name="矩形"/>
          <p:cNvSpPr>
            <a:spLocks/>
          </p:cNvSpPr>
          <p:nvPr/>
        </p:nvSpPr>
        <p:spPr>
          <a:xfrm rot="0">
            <a:off x="2736487" y="2548921"/>
            <a:ext cx="6102046"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Dr.T.MEKALA</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CLASS INCHARGE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SRI KANYAKA PARAMESWARI ARTS AND SCIENCE COLLEGE FOR WOMEN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CHENNAI, Tamil nadu</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79080199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2047" y="715617"/>
            <a:ext cx="8596668" cy="8963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方正姚体" pitchFamily="0" charset="0"/>
                <a:cs typeface="Times New Roman" pitchFamily="18" charset="0"/>
              </a:rPr>
              <a:t>PROJECT TITLE</a:t>
            </a:r>
            <a:endParaRPr lang="zh-CN" altLang="en-US" sz="44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3" name="饼形"/>
          <p:cNvSpPr>
            <a:spLocks/>
          </p:cNvSpPr>
          <p:nvPr/>
        </p:nvSpPr>
        <p:spPr>
          <a:xfrm rot="0">
            <a:off x="702365" y="2623929"/>
            <a:ext cx="1200329" cy="1200328"/>
          </a:xfrm>
          <a:prstGeom prst="pie">
            <a:avLst>
              <a:gd name="adj1" fmla="val 5400000"/>
              <a:gd name="adj2" fmla="val 16200000"/>
            </a:avLst>
          </a:prstGeom>
          <a:solidFill>
            <a:srgbClr val="5FC9EF"/>
          </a:solidFill>
          <a:ln w="19050" cmpd="sng" cap="rnd">
            <a:solidFill>
              <a:srgbClr val="FFFFFF"/>
            </a:solidFill>
            <a:prstDash val="solid"/>
            <a:round/>
          </a:ln>
        </p:spPr>
      </p:sp>
      <p:sp>
        <p:nvSpPr>
          <p:cNvPr id="54" name="矩形"/>
          <p:cNvSpPr>
            <a:spLocks/>
          </p:cNvSpPr>
          <p:nvPr/>
        </p:nvSpPr>
        <p:spPr>
          <a:xfrm rot="0">
            <a:off x="1302529" y="2623929"/>
            <a:ext cx="6768044" cy="1200328"/>
          </a:xfrm>
          <a:prstGeom prst="rect"/>
          <a:solidFill>
            <a:srgbClr val="FFFFFF">
              <a:alpha val="90000"/>
            </a:srgbClr>
          </a:solidFill>
          <a:ln w="19050" cmpd="sng" cap="rnd">
            <a:solidFill>
              <a:srgbClr val="5FC9EF"/>
            </a:solidFill>
            <a:prstDash val="solid"/>
            <a:round/>
          </a:ln>
        </p:spPr>
      </p:sp>
      <p:sp>
        <p:nvSpPr>
          <p:cNvPr id="55" name="矩形"/>
          <p:cNvSpPr>
            <a:spLocks/>
          </p:cNvSpPr>
          <p:nvPr/>
        </p:nvSpPr>
        <p:spPr>
          <a:xfrm rot="0">
            <a:off x="1302529" y="2623929"/>
            <a:ext cx="6768044" cy="1200328"/>
          </a:xfrm>
          <a:prstGeom prst="rect"/>
          <a:noFill/>
          <a:ln w="12700" cmpd="sng" cap="flat">
            <a:noFill/>
            <a:prstDash val="solid"/>
            <a:miter/>
          </a:ln>
        </p:spPr>
        <p:txBody>
          <a:bodyPr vert="horz" wrap="square" lIns="137160" tIns="137160" rIns="137160" bIns="137160" anchor="ctr" anchorCtr="0">
            <a:prstTxWarp prst="textNoShape"/>
          </a:bodyPr>
          <a:lstStyle/>
          <a:p>
            <a:pPr marL="0" indent="0" algn="ctr" defTabSz="1600200">
              <a:lnSpc>
                <a:spcPct val="90000"/>
              </a:lnSpc>
              <a:spcBef>
                <a:spcPts val="0"/>
              </a:spcBef>
              <a:spcAft>
                <a:spcPct val="3500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Employee Performance Analysis Using Excel</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83524641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491805" y="795130"/>
            <a:ext cx="8596668" cy="620035"/>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AGENDA</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7" name="文本框"/>
          <p:cNvSpPr>
            <a:spLocks noGrp="1"/>
          </p:cNvSpPr>
          <p:nvPr>
            <p:ph type="body" idx="1"/>
          </p:nvPr>
        </p:nvSpPr>
        <p:spPr>
          <a:xfrm rot="0">
            <a:off x="1905688" y="2021709"/>
            <a:ext cx="5551186" cy="32034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1.Problem Statement</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2. Project Overview</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3.End Users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4.Our Solution and Proposition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5. Dataset Description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6. Modelling Approach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7. Results and Discussion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8.Conclusion</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58" name="直线"/>
          <p:cNvSpPr>
            <a:spLocks/>
          </p:cNvSpPr>
          <p:nvPr/>
        </p:nvSpPr>
        <p:spPr>
          <a:xfrm flipV="1" rot="0">
            <a:off x="1789043" y="1963151"/>
            <a:ext cx="4717774" cy="2"/>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59" name="直线"/>
          <p:cNvSpPr>
            <a:spLocks/>
          </p:cNvSpPr>
          <p:nvPr/>
        </p:nvSpPr>
        <p:spPr>
          <a:xfrm flipV="1" rot="0">
            <a:off x="1789043" y="5773151"/>
            <a:ext cx="4717774" cy="1"/>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0" name="直线"/>
          <p:cNvSpPr>
            <a:spLocks/>
          </p:cNvSpPr>
          <p:nvPr/>
        </p:nvSpPr>
        <p:spPr>
          <a:xfrm rot="0">
            <a:off x="1789043"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1" name="直线"/>
          <p:cNvSpPr>
            <a:spLocks/>
          </p:cNvSpPr>
          <p:nvPr/>
        </p:nvSpPr>
        <p:spPr>
          <a:xfrm rot="0">
            <a:off x="6506817"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Tree>
    <p:extLst>
      <p:ext uri="{BB962C8B-B14F-4D97-AF65-F5344CB8AC3E}">
        <p14:creationId xmlns:p14="http://schemas.microsoft.com/office/powerpoint/2010/main" val="147178141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438796" y="609752"/>
            <a:ext cx="8596668" cy="860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PROBLEM STATEMENT</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63" name="文本框"/>
          <p:cNvSpPr>
            <a:spLocks noGrp="1"/>
          </p:cNvSpPr>
          <p:nvPr>
            <p:ph type="body" idx="1"/>
          </p:nvPr>
        </p:nvSpPr>
        <p:spPr>
          <a:xfrm rot="0">
            <a:off x="1028097" y="1959429"/>
            <a:ext cx="8596668" cy="3367941"/>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39331756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矩形"/>
          <p:cNvSpPr>
            <a:spLocks/>
          </p:cNvSpPr>
          <p:nvPr/>
        </p:nvSpPr>
        <p:spPr>
          <a:xfrm rot="0">
            <a:off x="601961" y="453668"/>
            <a:ext cx="7142922"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PROJECT OVERVIEW</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79" name="矩形"/>
          <p:cNvSpPr>
            <a:spLocks/>
          </p:cNvSpPr>
          <p:nvPr/>
        </p:nvSpPr>
        <p:spPr>
          <a:xfrm rot="0">
            <a:off x="1356809" y="1273316"/>
            <a:ext cx="7678333" cy="51587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employee performance metrics to identify strengths, areas for improvement, and overall trends.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Implement PivotTables to summarize and categorize performance data.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Compare individual employee performance against benchmarks or targets.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seasonal or project-specific performance variations. .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Design dashboards for easy visualization of performance metrics.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Share analysis results with management for decision-making.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73592021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矩形"/>
          <p:cNvSpPr>
            <a:spLocks/>
          </p:cNvSpPr>
          <p:nvPr/>
        </p:nvSpPr>
        <p:spPr>
          <a:xfrm rot="0">
            <a:off x="515573" y="790397"/>
            <a:ext cx="8865705" cy="5772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WHO ARE THE END USERS?</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7" name="矩形"/>
          <p:cNvSpPr>
            <a:spLocks/>
          </p:cNvSpPr>
          <p:nvPr/>
        </p:nvSpPr>
        <p:spPr>
          <a:xfrm rot="0">
            <a:off x="2174119" y="1212404"/>
            <a:ext cx="6292548" cy="6968491"/>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Human Resources Team</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Managers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Executives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Training and Development Teams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Compensation and Benefits Teams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6.    Performance Review Committees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8" name="矩形"/>
          <p:cNvSpPr>
            <a:spLocks/>
          </p:cNvSpPr>
          <p:nvPr/>
        </p:nvSpPr>
        <p:spPr>
          <a:xfrm rot="0">
            <a:off x="5187645" y="2514600"/>
            <a:ext cx="1828800" cy="1828800"/>
          </a:xfrm>
          <a:prstGeom prst="rect"/>
          <a:noFill/>
          <a:ln w="12700" cmpd="sng" cap="flat">
            <a:noFill/>
            <a:prstDash val="solid"/>
            <a:miter/>
          </a:ln>
        </p:spPr>
      </p:sp>
    </p:spTree>
    <p:extLst>
      <p:ext uri="{BB962C8B-B14F-4D97-AF65-F5344CB8AC3E}">
        <p14:creationId xmlns:p14="http://schemas.microsoft.com/office/powerpoint/2010/main" val="92548508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9" name="矩形"/>
          <p:cNvSpPr>
            <a:spLocks/>
          </p:cNvSpPr>
          <p:nvPr/>
        </p:nvSpPr>
        <p:spPr>
          <a:xfrm rot="0">
            <a:off x="225287" y="291548"/>
            <a:ext cx="9037983"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华文新魏" pitchFamily="0" charset="0"/>
                <a:cs typeface="Times New Roman" pitchFamily="18" charset="0"/>
              </a:rPr>
              <a:t>OUR SOLUTION AND ITS VALUE PROPOSITION</a:t>
            </a:r>
            <a:endParaRPr lang="zh-CN" altLang="en-US" sz="28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0" name="矩形"/>
          <p:cNvSpPr>
            <a:spLocks/>
          </p:cNvSpPr>
          <p:nvPr/>
        </p:nvSpPr>
        <p:spPr>
          <a:xfrm rot="0">
            <a:off x="1182229" y="1164460"/>
            <a:ext cx="7393293" cy="570166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F</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l</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exibility</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to adapt the analysis to different roles, departments, or performance criteria, ensuring relevance and accuracy in evaluations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Solution Data-driven analysis that support performance reviews, promotions, compensation decisions, and targeted training.</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Solutions The ability to analyze both current and historical performance data, with periodic updates to keep information.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Saves time and reduces the risk of human error, ensuring consistent and reliable reporting across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Ensures the tool evolves with the organization's needs, staying relevant and effective in a dynamic work environment.</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54413879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矩形"/>
          <p:cNvSpPr>
            <a:spLocks/>
          </p:cNvSpPr>
          <p:nvPr/>
        </p:nvSpPr>
        <p:spPr>
          <a:xfrm rot="0">
            <a:off x="417759" y="627373"/>
            <a:ext cx="8004314"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DATASET DESCRIPTION</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2" name="矩形"/>
          <p:cNvSpPr>
            <a:spLocks/>
          </p:cNvSpPr>
          <p:nvPr/>
        </p:nvSpPr>
        <p:spPr>
          <a:xfrm rot="0">
            <a:off x="1012844" y="1603513"/>
            <a:ext cx="7699514" cy="39300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EMPLOYEE ID</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Unique identifier for each employee in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FIRST NAME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first name of the employee.</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PAY ZONE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pay zone or salary band to which the employee's compensation falls.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DEPARTMENT TYPE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broader category or type of department the employee's work is associated with.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CURRENT EMPLOYEE RATING</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current rating or evaluation of the employee's overall performance.</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43228159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矩形"/>
          <p:cNvSpPr>
            <a:spLocks/>
          </p:cNvSpPr>
          <p:nvPr/>
        </p:nvSpPr>
        <p:spPr>
          <a:xfrm rot="0">
            <a:off x="543338" y="320213"/>
            <a:ext cx="6520070"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MODELLING</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4" name="矩形"/>
          <p:cNvSpPr>
            <a:spLocks/>
          </p:cNvSpPr>
          <p:nvPr/>
        </p:nvSpPr>
        <p:spPr>
          <a:xfrm rot="0">
            <a:off x="1303261" y="1166842"/>
            <a:ext cx="7538354"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SET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Kaggle</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Employee dataset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FEATURE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SELECTION: Slicer, Conditional Formatting,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Designin</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g</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CLEANING Missing values, Irrelevant data, Correct Errors, Remove Unnecessary Columns and Rows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PIVOT TABLE: Employee ID, First Name, Performance Score.</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CHART: Report of Employee Performance based on their Current Ratings is resented as Column Chart</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708174940"/>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340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cp:revision>30</cp:revision>
  <dcterms:created xsi:type="dcterms:W3CDTF">2024-08-21T00:32:52Z</dcterms:created>
  <dcterms:modified xsi:type="dcterms:W3CDTF">2024-08-28T02:46:29Z</dcterms:modified>
</cp:coreProperties>
</file>