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9" r:id="rId1"/>
  </p:sldMasterIdLst>
  <p:notesMasterIdLst>
    <p:notesMasterId r:id="rId2"/>
  </p:notesMasterIdLst>
  <p:sldIdLst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8" r:id="rId14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8/30/2024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2024/8/30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8/30/2024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13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y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.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:31220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0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ege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Emaculate Ema</cp:lastModifiedBy>
  <dcterms:created xsi:type="dcterms:W3CDTF">2024-03-28T06:07:22Z</dcterms:created>
  <dcterms:modified xsi:type="dcterms:W3CDTF">2024-09-06T10:10:57Z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18f07c1d478542d0baa7f6f7974b0157</vt:lpwstr>
  </property>
</Properties>
</file>