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a latha" initials="hl" lastIdx="1" clrIdx="0">
    <p:extLst>
      <p:ext uri="{19B8F6BF-5375-455C-9EA6-DF929625EA0E}">
        <p15:presenceInfo xmlns:p15="http://schemas.microsoft.com/office/powerpoint/2012/main" userId="f956ce2c6ff29b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9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tha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tha\Downloads\employe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 NM.csv]PIVOT TABLE!PivotTable1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1"/>
        <c:spPr>
          <a:solidFill>
            <a:schemeClr val="accent1"/>
          </a:solidFill>
          <a:ln>
            <a:noFill/>
          </a:ln>
          <a:effectLst/>
          <a:sp3d/>
        </c:spPr>
      </c:pivotFmt>
    </c:pivotFmts>
    <c:view3D>
      <c:rotX val="1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9382702333679862E-2"/>
          <c:y val="0.49374551772577724"/>
          <c:w val="0.66597222222222219"/>
          <c:h val="0.50264545056867893"/>
        </c:manualLayout>
      </c:layout>
      <c:pie3DChart>
        <c:varyColors val="1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Exceeds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E13-4458-A1F8-8A45A188DC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E13-4458-A1F8-8A45A188DC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BE13-4458-A1F8-8A45A188DC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BE13-4458-A1F8-8A45A188DC5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BE13-4458-A1F8-8A45A188DC5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BE13-4458-A1F8-8A45A188DC5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BE13-4458-A1F8-8A45A188DC5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BE13-4458-A1F8-8A45A188DC5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BE13-4458-A1F8-8A45A188DC5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BE13-4458-A1F8-8A45A188DC52}"/>
              </c:ext>
            </c:extLst>
          </c:dPt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E13-4458-A1F8-8A45A188DC52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Fully Meets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6-BE13-4458-A1F8-8A45A188DC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8-BE13-4458-A1F8-8A45A188DC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A-BE13-4458-A1F8-8A45A188DC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C-BE13-4458-A1F8-8A45A188DC5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E-BE13-4458-A1F8-8A45A188DC5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0-BE13-4458-A1F8-8A45A188DC5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2-BE13-4458-A1F8-8A45A188DC5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4-BE13-4458-A1F8-8A45A188DC5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6-BE13-4458-A1F8-8A45A188DC5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8-BE13-4458-A1F8-8A45A188DC52}"/>
              </c:ext>
            </c:extLst>
          </c:dPt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E13-4458-A1F8-8A45A188DC52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Needs Improvement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BE13-4458-A1F8-8A45A188DC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BE13-4458-A1F8-8A45A188DC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BE13-4458-A1F8-8A45A188DC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1-BE13-4458-A1F8-8A45A188DC5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3-BE13-4458-A1F8-8A45A188DC5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5-BE13-4458-A1F8-8A45A188DC5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7-BE13-4458-A1F8-8A45A188DC5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9-BE13-4458-A1F8-8A45A188DC5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B-BE13-4458-A1F8-8A45A188DC5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D-BE13-4458-A1F8-8A45A188DC52}"/>
              </c:ext>
            </c:extLst>
          </c:dPt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BE13-4458-A1F8-8A45A188DC52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PIP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0-BE13-4458-A1F8-8A45A188DC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2-BE13-4458-A1F8-8A45A188DC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4-BE13-4458-A1F8-8A45A188DC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6-BE13-4458-A1F8-8A45A188DC5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8-BE13-4458-A1F8-8A45A188DC5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A-BE13-4458-A1F8-8A45A188DC5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C-BE13-4458-A1F8-8A45A188DC5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E-BE13-4458-A1F8-8A45A188DC5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0-BE13-4458-A1F8-8A45A188DC5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2-BE13-4458-A1F8-8A45A188DC52}"/>
              </c:ext>
            </c:extLst>
          </c:dPt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BE13-4458-A1F8-8A45A188DC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 NM.csv]PIVOT TABLE!PivotTable1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"/>
          <c:y val="0.49374551772577724"/>
          <c:w val="0.66597222222222219"/>
          <c:h val="0.50264545056867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6-4400-9E96-34F5BDF01EC8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A6-4400-9E96-34F5BDF01EC8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A6-4400-9E96-34F5BDF01EC8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A6-4400-9E96-34F5BDF01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72212191"/>
        <c:axId val="135598911"/>
      </c:barChart>
      <c:catAx>
        <c:axId val="19722121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5598911"/>
        <c:crosses val="autoZero"/>
        <c:auto val="1"/>
        <c:lblAlgn val="ctr"/>
        <c:lblOffset val="100"/>
        <c:noMultiLvlLbl val="0"/>
      </c:catAx>
      <c:valAx>
        <c:axId val="1355989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7221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KOWSALYA.M</a:t>
            </a:r>
          </a:p>
          <a:p>
            <a:r>
              <a:rPr lang="en-US" sz="2400" dirty="0"/>
              <a:t>REGISTER NO: 312209418, NM ID :asunm1353312209418</a:t>
            </a:r>
          </a:p>
          <a:p>
            <a:r>
              <a:rPr lang="en-US" sz="2400" dirty="0"/>
              <a:t>DEPARTMENT:  BCOM ACCOUNTING AND FINANCE</a:t>
            </a:r>
          </a:p>
          <a:p>
            <a:r>
              <a:rPr lang="en-US" sz="2400" dirty="0"/>
              <a:t>COLLEGE: 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8BCFB-7EBF-8806-422B-8DF3D9898484}"/>
              </a:ext>
            </a:extLst>
          </p:cNvPr>
          <p:cNvSpPr txBox="1"/>
          <p:nvPr/>
        </p:nvSpPr>
        <p:spPr>
          <a:xfrm>
            <a:off x="1143000" y="1524000"/>
            <a:ext cx="6172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 CLEANING AND PREPARATION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ENSURING THE DATASET IS ACCURATE AND COMPLETE BEFORE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PIVOT TABLE 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USED TO SUMMARIZE AND ANALYZE DATA BY VARIOUS CATEGORIES EG. DEPARTMENT,PERFORMANCE,RATING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PIE CHART:</a:t>
            </a:r>
          </a:p>
          <a:p>
            <a:r>
              <a:rPr lang="en-IN" dirty="0"/>
              <a:t>                      TO VISUALIZE THE DISTRIBUTION OF PERFORMANCE RATING S AND OTHER  KEY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DASHBOARD: </a:t>
            </a:r>
          </a:p>
          <a:p>
            <a:r>
              <a:rPr lang="en-IN" dirty="0"/>
              <a:t>                     </a:t>
            </a:r>
            <a:r>
              <a:rPr lang="en-US" dirty="0"/>
              <a:t> A combination of pivot tables and charts to provide an at-a-glance view of overall performance.</a:t>
            </a:r>
            <a:r>
              <a:rPr lang="en-IN" dirty="0"/>
              <a:t>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907B715-D4F1-7A62-3A7F-B9AE7ACA70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161288"/>
              </p:ext>
            </p:extLst>
          </p:nvPr>
        </p:nvGraphicFramePr>
        <p:xfrm>
          <a:off x="3048000" y="1143634"/>
          <a:ext cx="5153025" cy="379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907B715-D4F1-7A62-3A7F-B9AE7ACA70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628032"/>
              </p:ext>
            </p:extLst>
          </p:nvPr>
        </p:nvGraphicFramePr>
        <p:xfrm>
          <a:off x="2209800" y="2019299"/>
          <a:ext cx="5867400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742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7D3AD-3C56-E279-C1B2-71D1B4131A74}"/>
              </a:ext>
            </a:extLst>
          </p:cNvPr>
          <p:cNvSpPr txBox="1"/>
          <p:nvPr/>
        </p:nvSpPr>
        <p:spPr>
          <a:xfrm>
            <a:off x="2286000" y="1524000"/>
            <a:ext cx="68694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Excel successfully used for effective performance analysis.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Streamlined evaluation process and informed decision-making.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Provided actionable recommendations for workforce development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51BAF-274B-6BA2-208B-1E2E5749E222}"/>
              </a:ext>
            </a:extLst>
          </p:cNvPr>
          <p:cNvSpPr txBox="1"/>
          <p:nvPr/>
        </p:nvSpPr>
        <p:spPr>
          <a:xfrm>
            <a:off x="1828800" y="2019299"/>
            <a:ext cx="601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DIFFICULTY IN ASSESSING AND ANALYSZING EMPLOYEE PERFORMANCE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EXISTING METHODS ARE TIME CONSUMING AND LACK VISUAL CLARITY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NEED FOR A DATA DRIVEN APPROACH TO IMPROVE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THE COMPANIES DATA LIKE THERE GENDER,NAME ,PERFORMANCE LEVEL AND MORE RATINGS ,ATTENDANCE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FOCUSING ON VISUALIZING DATA TO SUPPORT HR DECISION USING EXCEL PIVOT TABLE,AND PIE CHARTS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 TO STREAM LINE  THE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 EVALUATION PROCESS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IDENDIFY THE TRENDS AND PATTERNS OF EMPLOYERS HIGH ,LOW RATES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82DC3-76BF-5BC4-F575-412F4C8FB15E}"/>
              </a:ext>
            </a:extLst>
          </p:cNvPr>
          <p:cNvSpPr txBox="1"/>
          <p:nvPr/>
        </p:nvSpPr>
        <p:spPr>
          <a:xfrm rot="10800000" flipH="1" flipV="1">
            <a:off x="1066800" y="1536175"/>
            <a:ext cx="66919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HR Managers: For evaluating and improving employee performance.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Team Leaders: To monitor and manage team productivity.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Executives: To make strategic workforce decisions.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Employees: To receive performance feedback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1794A-F4CC-588B-E739-248C506595E5}"/>
              </a:ext>
            </a:extLst>
          </p:cNvPr>
          <p:cNvSpPr txBox="1"/>
          <p:nvPr/>
        </p:nvSpPr>
        <p:spPr>
          <a:xfrm rot="10800000" flipH="1" flipV="1">
            <a:off x="3200401" y="2852534"/>
            <a:ext cx="5562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EXCEL TOOLS USED TO ORGANIZE AND VISUALIZE PERFORMANCE DATA.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I HAVE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PIVOT TABLE FOR CREATIONG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PIE CHART FOR VISUALIZING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FORMULAS FOR THE FURTHER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FILTER IS FOR TO REMOVE THE UNWANTED DATAS FROM THE EMPLOYEE DATA SET</a:t>
            </a:r>
          </a:p>
          <a:p>
            <a:r>
              <a:rPr lang="en-IN" sz="2000" dirty="0"/>
              <a:t>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63D8F-D4CE-3FAF-E15B-05042702191E}"/>
              </a:ext>
            </a:extLst>
          </p:cNvPr>
          <p:cNvSpPr txBox="1"/>
          <p:nvPr/>
        </p:nvSpPr>
        <p:spPr>
          <a:xfrm rot="10800000" flipH="1" flipV="1">
            <a:off x="1524000" y="1478972"/>
            <a:ext cx="553026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FIRST NAME AND 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EMPLOYEE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BUSSINESS UNIT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REPORTS WITH PIVOT TABLE AND PIE CHARTS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INSIGHTS FOR EASY INTEPRETATION OF COMPLEX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UNDERSTANDING OF COMPLEX PERFORMANCE DATA MAKING IT EASIER TO TRACK THE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417</Words>
  <Application>Microsoft Office PowerPoint</Application>
  <PresentationFormat>Widescreen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hema latha</cp:lastModifiedBy>
  <cp:revision>13</cp:revision>
  <dcterms:created xsi:type="dcterms:W3CDTF">2024-03-29T15:07:22Z</dcterms:created>
  <dcterms:modified xsi:type="dcterms:W3CDTF">2024-09-04T15:45:38Z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