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</p:sldIdLst>
  <p:sldSz cx="18288000" cy="10287000"/>
  <p:notesSz cx="6858000" cy="9144000"/>
  <p:embeddedFontLst>
    <p:embeddedFont>
      <p:font typeface="Open Sauce Bold" panose="020B0604020202020204" charset="0"/>
      <p:regular r:id="rId7"/>
    </p:embeddedFont>
    <p:embeddedFont>
      <p:font typeface="Open Sauce Heavy" panose="020B0604020202020204" charset="0"/>
      <p:regular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Open Sauce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2" d="100"/>
          <a:sy n="42" d="100"/>
        </p:scale>
        <p:origin x="78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7.png"/><Relationship Id="rId4" Type="http://schemas.openxmlformats.org/officeDocument/2006/relationships/image" Target="../media/image15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047759" y="3749017"/>
            <a:ext cx="3240241" cy="6504134"/>
          </a:xfrm>
          <a:custGeom>
            <a:avLst/>
            <a:gdLst/>
            <a:ahLst/>
            <a:cxnLst/>
            <a:rect l="l" t="t" r="r" b="b"/>
            <a:pathLst>
              <a:path w="3240241" h="6504134">
                <a:moveTo>
                  <a:pt x="0" y="0"/>
                </a:moveTo>
                <a:lnTo>
                  <a:pt x="3240241" y="0"/>
                </a:lnTo>
                <a:lnTo>
                  <a:pt x="3240241" y="6504133"/>
                </a:lnTo>
                <a:lnTo>
                  <a:pt x="0" y="65041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3032403" y="-1448305"/>
            <a:ext cx="5255597" cy="13183610"/>
            <a:chOff x="0" y="0"/>
            <a:chExt cx="1384190" cy="347222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84190" cy="3472226"/>
            </a:xfrm>
            <a:custGeom>
              <a:avLst/>
              <a:gdLst/>
              <a:ahLst/>
              <a:cxnLst/>
              <a:rect l="l" t="t" r="r" b="b"/>
              <a:pathLst>
                <a:path w="1384190" h="3472226">
                  <a:moveTo>
                    <a:pt x="0" y="0"/>
                  </a:moveTo>
                  <a:lnTo>
                    <a:pt x="1384190" y="0"/>
                  </a:lnTo>
                  <a:lnTo>
                    <a:pt x="1384190" y="3472226"/>
                  </a:lnTo>
                  <a:lnTo>
                    <a:pt x="0" y="3472226"/>
                  </a:lnTo>
                  <a:close/>
                </a:path>
              </a:pathLst>
            </a:custGeom>
            <a:solidFill>
              <a:srgbClr val="035D61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1384190" cy="34912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9432880" y="1526000"/>
            <a:ext cx="7234999" cy="7234999"/>
          </a:xfrm>
          <a:custGeom>
            <a:avLst/>
            <a:gdLst/>
            <a:ahLst/>
            <a:cxnLst/>
            <a:rect l="l" t="t" r="r" b="b"/>
            <a:pathLst>
              <a:path w="7234999" h="7234999">
                <a:moveTo>
                  <a:pt x="0" y="0"/>
                </a:moveTo>
                <a:lnTo>
                  <a:pt x="7234999" y="0"/>
                </a:lnTo>
                <a:lnTo>
                  <a:pt x="7234999" y="7235000"/>
                </a:lnTo>
                <a:lnTo>
                  <a:pt x="0" y="7235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10106590" y="2199722"/>
            <a:ext cx="5887580" cy="5887556"/>
            <a:chOff x="0" y="0"/>
            <a:chExt cx="6350000" cy="634997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6"/>
              <a:stretch>
                <a:fillRect l="-1899" r="-1899"/>
              </a:stretch>
            </a:blipFill>
          </p:spPr>
        </p:sp>
      </p:grpSp>
      <p:grpSp>
        <p:nvGrpSpPr>
          <p:cNvPr id="10" name="Group 10"/>
          <p:cNvGrpSpPr/>
          <p:nvPr/>
        </p:nvGrpSpPr>
        <p:grpSpPr>
          <a:xfrm>
            <a:off x="1057435" y="3489495"/>
            <a:ext cx="80586" cy="3176450"/>
            <a:chOff x="0" y="0"/>
            <a:chExt cx="21224" cy="83659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1224" cy="836596"/>
            </a:xfrm>
            <a:custGeom>
              <a:avLst/>
              <a:gdLst/>
              <a:ahLst/>
              <a:cxnLst/>
              <a:rect l="l" t="t" r="r" b="b"/>
              <a:pathLst>
                <a:path w="21224" h="836596">
                  <a:moveTo>
                    <a:pt x="0" y="0"/>
                  </a:moveTo>
                  <a:lnTo>
                    <a:pt x="21224" y="0"/>
                  </a:lnTo>
                  <a:lnTo>
                    <a:pt x="21224" y="836596"/>
                  </a:lnTo>
                  <a:lnTo>
                    <a:pt x="0" y="836596"/>
                  </a:lnTo>
                  <a:close/>
                </a:path>
              </a:pathLst>
            </a:custGeom>
            <a:solidFill>
              <a:srgbClr val="123D33"/>
            </a:solidFill>
            <a:ln cap="sq">
              <a:noFill/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19050"/>
              <a:ext cx="21224" cy="8556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387521" y="3606142"/>
            <a:ext cx="7214594" cy="1285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510"/>
              </a:lnSpc>
            </a:pPr>
            <a:r>
              <a:rPr lang="en-US" sz="7507" b="1" spc="-150">
                <a:solidFill>
                  <a:srgbClr val="333231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Document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87521" y="4663053"/>
            <a:ext cx="8293728" cy="20028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306"/>
              </a:lnSpc>
            </a:pPr>
            <a:r>
              <a:rPr lang="en-US" sz="11647" b="1" spc="-232" dirty="0">
                <a:solidFill>
                  <a:srgbClr val="191919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Scanner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240607" y="1361214"/>
            <a:ext cx="2204132" cy="838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87"/>
              </a:lnSpc>
            </a:pPr>
            <a:r>
              <a:rPr lang="en-US" sz="2859" spc="-57" dirty="0">
                <a:solidFill>
                  <a:srgbClr val="191919"/>
                </a:solidFill>
                <a:latin typeface="Open Sauce"/>
                <a:ea typeface="Open Sauce"/>
                <a:cs typeface="Open Sauce"/>
                <a:sym typeface="Open Sauce"/>
              </a:rPr>
              <a:t>Doc</a:t>
            </a:r>
          </a:p>
          <a:p>
            <a:pPr algn="l">
              <a:lnSpc>
                <a:spcPts val="3287"/>
              </a:lnSpc>
            </a:pPr>
            <a:r>
              <a:rPr lang="en-US" sz="2859" spc="-57" dirty="0">
                <a:solidFill>
                  <a:srgbClr val="191919"/>
                </a:solidFill>
                <a:latin typeface="Open Sauce"/>
                <a:ea typeface="Open Sauce"/>
                <a:cs typeface="Open Sauce"/>
                <a:sym typeface="Open Sauce"/>
              </a:rPr>
              <a:t>Scanner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87161" y="7425274"/>
            <a:ext cx="9144000" cy="22082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3287"/>
              </a:lnSpc>
            </a:pPr>
            <a:r>
              <a:rPr lang="en-US" sz="4000" spc="-57" dirty="0" smtClean="0">
                <a:solidFill>
                  <a:srgbClr val="191919"/>
                </a:solidFill>
                <a:latin typeface="Open Sauce"/>
                <a:ea typeface="Open Sauce"/>
                <a:cs typeface="Open Sauce"/>
                <a:sym typeface="Open Sauce"/>
              </a:rPr>
              <a:t>Presented by</a:t>
            </a:r>
          </a:p>
          <a:p>
            <a:pPr>
              <a:lnSpc>
                <a:spcPts val="3287"/>
              </a:lnSpc>
            </a:pPr>
            <a:endParaRPr lang="en-US" sz="4000" spc="-57" dirty="0">
              <a:solidFill>
                <a:srgbClr val="191919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>
              <a:lnSpc>
                <a:spcPts val="3287"/>
              </a:lnSpc>
            </a:pPr>
            <a:r>
              <a:rPr lang="en-US" sz="3200" spc="-57" dirty="0" smtClean="0">
                <a:solidFill>
                  <a:srgbClr val="191919"/>
                </a:solidFill>
                <a:latin typeface="Open Sauce"/>
                <a:ea typeface="Open Sauce"/>
                <a:cs typeface="Open Sauce"/>
                <a:sym typeface="Open Sauce"/>
              </a:rPr>
              <a:t>Md Kowsar </a:t>
            </a:r>
            <a:r>
              <a:rPr lang="en-US" sz="3200" spc="-57" dirty="0" smtClean="0">
                <a:solidFill>
                  <a:srgbClr val="191919"/>
                </a:solidFill>
                <a:latin typeface="Open Sauce"/>
                <a:ea typeface="Open Sauce"/>
                <a:cs typeface="Open Sauce"/>
                <a:sym typeface="Open Sauce"/>
              </a:rPr>
              <a:t>Hossain</a:t>
            </a:r>
          </a:p>
          <a:p>
            <a:pPr>
              <a:lnSpc>
                <a:spcPts val="3287"/>
              </a:lnSpc>
            </a:pPr>
            <a:r>
              <a:rPr lang="en-US" sz="3200" spc="-57" dirty="0" smtClean="0">
                <a:solidFill>
                  <a:srgbClr val="191919"/>
                </a:solidFill>
                <a:latin typeface="Open Sauce"/>
                <a:ea typeface="Open Sauce"/>
                <a:cs typeface="Open Sauce"/>
                <a:sym typeface="Open Sauce"/>
              </a:rPr>
              <a:t>Id : 2110276152</a:t>
            </a:r>
            <a:endParaRPr lang="en-US" sz="3200" spc="-57" dirty="0" smtClean="0">
              <a:solidFill>
                <a:srgbClr val="191919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>
              <a:lnSpc>
                <a:spcPts val="3287"/>
              </a:lnSpc>
            </a:pPr>
            <a:r>
              <a:rPr lang="en-US" sz="3200" spc="-57" dirty="0" smtClean="0">
                <a:solidFill>
                  <a:srgbClr val="191919"/>
                </a:solidFill>
                <a:latin typeface="Open Sauce"/>
                <a:ea typeface="Open Sauce"/>
                <a:cs typeface="Open Sauce"/>
                <a:sym typeface="Open Sauce"/>
              </a:rPr>
              <a:t>CSE, University Of </a:t>
            </a:r>
            <a:r>
              <a:rPr lang="en-US" sz="3200" spc="-57" dirty="0" err="1" smtClean="0">
                <a:solidFill>
                  <a:srgbClr val="191919"/>
                </a:solidFill>
                <a:latin typeface="Open Sauce"/>
                <a:ea typeface="Open Sauce"/>
                <a:cs typeface="Open Sauce"/>
                <a:sym typeface="Open Sauce"/>
              </a:rPr>
              <a:t>Rajshahi</a:t>
            </a:r>
            <a:endParaRPr lang="en-US" sz="3200" spc="-57" dirty="0">
              <a:solidFill>
                <a:srgbClr val="191919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603" y="1361214"/>
            <a:ext cx="858334" cy="8583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864580" y="7159009"/>
            <a:ext cx="5578401" cy="5578401"/>
            <a:chOff x="0" y="0"/>
            <a:chExt cx="812800" cy="812800"/>
          </a:xfrm>
        </p:grpSpPr>
        <p:sp>
          <p:nvSpPr>
            <p:cNvPr id="44" name="Freeform 4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42950" cap="sq">
              <a:solidFill>
                <a:srgbClr val="106861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816732" y="7089205"/>
            <a:ext cx="452472" cy="452472"/>
            <a:chOff x="0" y="0"/>
            <a:chExt cx="812800" cy="812800"/>
          </a:xfrm>
        </p:grpSpPr>
        <p:sp>
          <p:nvSpPr>
            <p:cNvPr id="42" name="Freeform 4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6861"/>
            </a:solidFill>
            <a:ln w="742950" cap="sq">
              <a:solidFill>
                <a:srgbClr val="106861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5150486" y="-2450411"/>
            <a:ext cx="5002094" cy="5002094"/>
            <a:chOff x="0" y="0"/>
            <a:chExt cx="812800" cy="812800"/>
          </a:xfrm>
        </p:grpSpPr>
        <p:sp>
          <p:nvSpPr>
            <p:cNvPr id="40" name="Freeform 3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6861">
                <a:alpha val="32941"/>
              </a:srgbClr>
            </a:solidFill>
            <a:ln w="742950" cap="sq">
              <a:solidFill>
                <a:srgbClr val="106861">
                  <a:alpha val="32941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4"/>
          <p:cNvSpPr/>
          <p:nvPr/>
        </p:nvSpPr>
        <p:spPr>
          <a:xfrm rot="-10800000">
            <a:off x="9160744" y="3527926"/>
            <a:ext cx="5128563" cy="381636"/>
          </a:xfrm>
          <a:custGeom>
            <a:avLst/>
            <a:gdLst/>
            <a:ahLst/>
            <a:cxnLst/>
            <a:rect l="l" t="t" r="r" b="b"/>
            <a:pathLst>
              <a:path w="5128563" h="381636">
                <a:moveTo>
                  <a:pt x="0" y="0"/>
                </a:moveTo>
                <a:lnTo>
                  <a:pt x="5128564" y="0"/>
                </a:lnTo>
                <a:lnTo>
                  <a:pt x="5128564" y="381637"/>
                </a:lnTo>
                <a:lnTo>
                  <a:pt x="0" y="3816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2000"/>
            </a:blip>
            <a:stretch>
              <a:fillRect b="-286352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9054103" y="1252362"/>
            <a:ext cx="5334876" cy="2250717"/>
            <a:chOff x="0" y="-38100"/>
            <a:chExt cx="1234628" cy="520874"/>
          </a:xfrm>
        </p:grpSpPr>
        <p:sp>
          <p:nvSpPr>
            <p:cNvPr id="38" name="Freeform 37"/>
            <p:cNvSpPr/>
            <p:nvPr/>
          </p:nvSpPr>
          <p:spPr>
            <a:xfrm>
              <a:off x="0" y="0"/>
              <a:ext cx="1234628" cy="482774"/>
            </a:xfrm>
            <a:custGeom>
              <a:avLst/>
              <a:gdLst/>
              <a:ahLst/>
              <a:cxnLst/>
              <a:rect l="l" t="t" r="r" b="b"/>
              <a:pathLst>
                <a:path w="1234628" h="482774">
                  <a:moveTo>
                    <a:pt x="46438" y="0"/>
                  </a:moveTo>
                  <a:lnTo>
                    <a:pt x="1188190" y="0"/>
                  </a:lnTo>
                  <a:cubicBezTo>
                    <a:pt x="1213837" y="0"/>
                    <a:pt x="1234628" y="20791"/>
                    <a:pt x="1234628" y="46438"/>
                  </a:cubicBezTo>
                  <a:lnTo>
                    <a:pt x="1234628" y="436336"/>
                  </a:lnTo>
                  <a:cubicBezTo>
                    <a:pt x="1234628" y="461983"/>
                    <a:pt x="1213837" y="482774"/>
                    <a:pt x="1188190" y="482774"/>
                  </a:cubicBezTo>
                  <a:lnTo>
                    <a:pt x="46438" y="482774"/>
                  </a:lnTo>
                  <a:cubicBezTo>
                    <a:pt x="20791" y="482774"/>
                    <a:pt x="0" y="461983"/>
                    <a:pt x="0" y="436336"/>
                  </a:cubicBezTo>
                  <a:lnTo>
                    <a:pt x="0" y="46438"/>
                  </a:lnTo>
                  <a:cubicBezTo>
                    <a:pt x="0" y="20791"/>
                    <a:pt x="20791" y="0"/>
                    <a:pt x="46438" y="0"/>
                  </a:cubicBezTo>
                  <a:close/>
                </a:path>
              </a:pathLst>
            </a:custGeom>
            <a:solidFill>
              <a:srgbClr val="FFFFFF"/>
            </a:solidFill>
            <a:ln w="104775" cap="rnd">
              <a:solidFill>
                <a:srgbClr val="106861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TextBox 14"/>
            <p:cNvSpPr txBox="1"/>
            <p:nvPr/>
          </p:nvSpPr>
          <p:spPr>
            <a:xfrm>
              <a:off x="0" y="-38100"/>
              <a:ext cx="1234628" cy="5208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440089" y="1527563"/>
            <a:ext cx="1228028" cy="1660497"/>
            <a:chOff x="0" y="-114300"/>
            <a:chExt cx="323431" cy="437332"/>
          </a:xfrm>
        </p:grpSpPr>
        <p:sp>
          <p:nvSpPr>
            <p:cNvPr id="36" name="Freeform 35"/>
            <p:cNvSpPr/>
            <p:nvPr/>
          </p:nvSpPr>
          <p:spPr>
            <a:xfrm>
              <a:off x="0" y="0"/>
              <a:ext cx="323431" cy="323032"/>
            </a:xfrm>
            <a:custGeom>
              <a:avLst/>
              <a:gdLst/>
              <a:ahLst/>
              <a:cxnLst/>
              <a:rect l="l" t="t" r="r" b="b"/>
              <a:pathLst>
                <a:path w="323431" h="323032">
                  <a:moveTo>
                    <a:pt x="0" y="0"/>
                  </a:moveTo>
                  <a:lnTo>
                    <a:pt x="323431" y="0"/>
                  </a:lnTo>
                  <a:lnTo>
                    <a:pt x="323431" y="323032"/>
                  </a:lnTo>
                  <a:lnTo>
                    <a:pt x="0" y="3230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TextBox 17"/>
            <p:cNvSpPr txBox="1"/>
            <p:nvPr/>
          </p:nvSpPr>
          <p:spPr>
            <a:xfrm>
              <a:off x="0" y="-114300"/>
              <a:ext cx="323431" cy="4373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8076"/>
                </a:lnSpc>
              </a:pPr>
              <a:endParaRPr/>
            </a:p>
          </p:txBody>
        </p:sp>
      </p:grpSp>
      <p:sp>
        <p:nvSpPr>
          <p:cNvPr id="8" name="Freeform 7"/>
          <p:cNvSpPr/>
          <p:nvPr/>
        </p:nvSpPr>
        <p:spPr>
          <a:xfrm rot="-10800000">
            <a:off x="9160744" y="6024099"/>
            <a:ext cx="5128563" cy="381636"/>
          </a:xfrm>
          <a:custGeom>
            <a:avLst/>
            <a:gdLst/>
            <a:ahLst/>
            <a:cxnLst/>
            <a:rect l="l" t="t" r="r" b="b"/>
            <a:pathLst>
              <a:path w="5128563" h="381636">
                <a:moveTo>
                  <a:pt x="0" y="0"/>
                </a:moveTo>
                <a:lnTo>
                  <a:pt x="5128564" y="0"/>
                </a:lnTo>
                <a:lnTo>
                  <a:pt x="5128564" y="381637"/>
                </a:lnTo>
                <a:lnTo>
                  <a:pt x="0" y="3816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2000"/>
            </a:blip>
            <a:stretch>
              <a:fillRect b="-286352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9054103" y="3840181"/>
            <a:ext cx="5334876" cy="2932735"/>
            <a:chOff x="0" y="-38100"/>
            <a:chExt cx="1234628" cy="678710"/>
          </a:xfrm>
        </p:grpSpPr>
        <p:sp>
          <p:nvSpPr>
            <p:cNvPr id="34" name="Freeform 33"/>
            <p:cNvSpPr/>
            <p:nvPr/>
          </p:nvSpPr>
          <p:spPr>
            <a:xfrm>
              <a:off x="0" y="0"/>
              <a:ext cx="1234628" cy="640610"/>
            </a:xfrm>
            <a:custGeom>
              <a:avLst/>
              <a:gdLst/>
              <a:ahLst/>
              <a:cxnLst/>
              <a:rect l="l" t="t" r="r" b="b"/>
              <a:pathLst>
                <a:path w="1234628" h="640610">
                  <a:moveTo>
                    <a:pt x="46438" y="0"/>
                  </a:moveTo>
                  <a:lnTo>
                    <a:pt x="1188190" y="0"/>
                  </a:lnTo>
                  <a:cubicBezTo>
                    <a:pt x="1213837" y="0"/>
                    <a:pt x="1234628" y="20791"/>
                    <a:pt x="1234628" y="46438"/>
                  </a:cubicBezTo>
                  <a:lnTo>
                    <a:pt x="1234628" y="594172"/>
                  </a:lnTo>
                  <a:cubicBezTo>
                    <a:pt x="1234628" y="619819"/>
                    <a:pt x="1213837" y="640610"/>
                    <a:pt x="1188190" y="640610"/>
                  </a:cubicBezTo>
                  <a:lnTo>
                    <a:pt x="46438" y="640610"/>
                  </a:lnTo>
                  <a:cubicBezTo>
                    <a:pt x="20791" y="640610"/>
                    <a:pt x="0" y="619819"/>
                    <a:pt x="0" y="594172"/>
                  </a:cubicBezTo>
                  <a:lnTo>
                    <a:pt x="0" y="46438"/>
                  </a:lnTo>
                  <a:cubicBezTo>
                    <a:pt x="0" y="20791"/>
                    <a:pt x="20791" y="0"/>
                    <a:pt x="46438" y="0"/>
                  </a:cubicBezTo>
                  <a:close/>
                </a:path>
              </a:pathLst>
            </a:custGeom>
            <a:solidFill>
              <a:srgbClr val="FFFFFF"/>
            </a:solidFill>
            <a:ln w="104775" cap="rnd">
              <a:solidFill>
                <a:srgbClr val="106861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TextBox 21"/>
            <p:cNvSpPr txBox="1"/>
            <p:nvPr/>
          </p:nvSpPr>
          <p:spPr>
            <a:xfrm>
              <a:off x="0" y="-38100"/>
              <a:ext cx="1234628" cy="6787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440089" y="4023736"/>
            <a:ext cx="1228028" cy="1660497"/>
            <a:chOff x="0" y="-114300"/>
            <a:chExt cx="323431" cy="437332"/>
          </a:xfrm>
        </p:grpSpPr>
        <p:sp>
          <p:nvSpPr>
            <p:cNvPr id="32" name="Freeform 31"/>
            <p:cNvSpPr/>
            <p:nvPr/>
          </p:nvSpPr>
          <p:spPr>
            <a:xfrm>
              <a:off x="0" y="0"/>
              <a:ext cx="323431" cy="323032"/>
            </a:xfrm>
            <a:custGeom>
              <a:avLst/>
              <a:gdLst/>
              <a:ahLst/>
              <a:cxnLst/>
              <a:rect l="l" t="t" r="r" b="b"/>
              <a:pathLst>
                <a:path w="323431" h="323032">
                  <a:moveTo>
                    <a:pt x="0" y="0"/>
                  </a:moveTo>
                  <a:lnTo>
                    <a:pt x="323431" y="0"/>
                  </a:lnTo>
                  <a:lnTo>
                    <a:pt x="323431" y="323032"/>
                  </a:lnTo>
                  <a:lnTo>
                    <a:pt x="0" y="3230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Box 24"/>
            <p:cNvSpPr txBox="1"/>
            <p:nvPr/>
          </p:nvSpPr>
          <p:spPr>
            <a:xfrm>
              <a:off x="0" y="-114300"/>
              <a:ext cx="323431" cy="4373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8076"/>
                </a:lnSpc>
              </a:pPr>
              <a:endParaRPr/>
            </a:p>
          </p:txBody>
        </p:sp>
      </p:grpSp>
      <p:sp>
        <p:nvSpPr>
          <p:cNvPr id="11" name="TextBox 25"/>
          <p:cNvSpPr txBox="1"/>
          <p:nvPr/>
        </p:nvSpPr>
        <p:spPr>
          <a:xfrm>
            <a:off x="9276557" y="4955012"/>
            <a:ext cx="4183100" cy="1471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99553" lvl="1" indent="-249777" algn="l">
              <a:lnSpc>
                <a:spcPts val="2961"/>
              </a:lnSpc>
              <a:buFont typeface="Arial"/>
              <a:buChar char="•"/>
            </a:pPr>
            <a:r>
              <a:rPr lang="en-US" sz="2313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Node.js and scalable option for building APIs</a:t>
            </a:r>
          </a:p>
          <a:p>
            <a:pPr marL="499553" lvl="1" indent="-249777" algn="l">
              <a:lnSpc>
                <a:spcPts val="2961"/>
              </a:lnSpc>
              <a:buFont typeface="Arial"/>
              <a:buChar char="•"/>
            </a:pPr>
            <a:r>
              <a:rPr lang="en-US" sz="2313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SQLite for offline data storage</a:t>
            </a:r>
          </a:p>
        </p:txBody>
      </p:sp>
      <p:sp>
        <p:nvSpPr>
          <p:cNvPr id="12" name="TextBox 26"/>
          <p:cNvSpPr txBox="1"/>
          <p:nvPr/>
        </p:nvSpPr>
        <p:spPr>
          <a:xfrm>
            <a:off x="9545524" y="4250620"/>
            <a:ext cx="4100514" cy="4567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ts val="3657"/>
              </a:lnSpc>
              <a:spcBef>
                <a:spcPct val="0"/>
              </a:spcBef>
            </a:pPr>
            <a:r>
              <a:rPr lang="en-US" sz="2857" b="1">
                <a:solidFill>
                  <a:srgbClr val="333231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Backend &amp; Database</a:t>
            </a:r>
          </a:p>
        </p:txBody>
      </p:sp>
      <p:sp>
        <p:nvSpPr>
          <p:cNvPr id="13" name="Freeform 12"/>
          <p:cNvSpPr/>
          <p:nvPr/>
        </p:nvSpPr>
        <p:spPr>
          <a:xfrm>
            <a:off x="8652858" y="4576031"/>
            <a:ext cx="943649" cy="943649"/>
          </a:xfrm>
          <a:custGeom>
            <a:avLst/>
            <a:gdLst/>
            <a:ahLst/>
            <a:cxnLst/>
            <a:rect l="l" t="t" r="r" b="b"/>
            <a:pathLst>
              <a:path w="943649" h="943649">
                <a:moveTo>
                  <a:pt x="0" y="0"/>
                </a:moveTo>
                <a:lnTo>
                  <a:pt x="943649" y="0"/>
                </a:lnTo>
                <a:lnTo>
                  <a:pt x="943649" y="943649"/>
                </a:lnTo>
                <a:lnTo>
                  <a:pt x="0" y="9436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xmlns:lc="http://schemas.openxmlformats.org/drawingml/2006/lockedCanvas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3"/>
          <p:cNvSpPr/>
          <p:nvPr/>
        </p:nvSpPr>
        <p:spPr>
          <a:xfrm rot="-10800000">
            <a:off x="9160744" y="8682197"/>
            <a:ext cx="5128563" cy="381636"/>
          </a:xfrm>
          <a:custGeom>
            <a:avLst/>
            <a:gdLst/>
            <a:ahLst/>
            <a:cxnLst/>
            <a:rect l="l" t="t" r="r" b="b"/>
            <a:pathLst>
              <a:path w="5128563" h="381636">
                <a:moveTo>
                  <a:pt x="0" y="0"/>
                </a:moveTo>
                <a:lnTo>
                  <a:pt x="5128564" y="0"/>
                </a:lnTo>
                <a:lnTo>
                  <a:pt x="5128564" y="381636"/>
                </a:lnTo>
                <a:lnTo>
                  <a:pt x="0" y="3816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2000"/>
            </a:blip>
            <a:stretch>
              <a:fillRect b="-286352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8954431" y="7136454"/>
            <a:ext cx="5334876" cy="1973846"/>
            <a:chOff x="0" y="-38100"/>
            <a:chExt cx="1234628" cy="456799"/>
          </a:xfrm>
        </p:grpSpPr>
        <p:sp>
          <p:nvSpPr>
            <p:cNvPr id="30" name="Freeform 29"/>
            <p:cNvSpPr/>
            <p:nvPr/>
          </p:nvSpPr>
          <p:spPr>
            <a:xfrm>
              <a:off x="0" y="0"/>
              <a:ext cx="1234628" cy="418699"/>
            </a:xfrm>
            <a:custGeom>
              <a:avLst/>
              <a:gdLst/>
              <a:ahLst/>
              <a:cxnLst/>
              <a:rect l="l" t="t" r="r" b="b"/>
              <a:pathLst>
                <a:path w="1234628" h="418699">
                  <a:moveTo>
                    <a:pt x="46438" y="0"/>
                  </a:moveTo>
                  <a:lnTo>
                    <a:pt x="1188190" y="0"/>
                  </a:lnTo>
                  <a:cubicBezTo>
                    <a:pt x="1213837" y="0"/>
                    <a:pt x="1234628" y="20791"/>
                    <a:pt x="1234628" y="46438"/>
                  </a:cubicBezTo>
                  <a:lnTo>
                    <a:pt x="1234628" y="372261"/>
                  </a:lnTo>
                  <a:cubicBezTo>
                    <a:pt x="1234628" y="397908"/>
                    <a:pt x="1213837" y="418699"/>
                    <a:pt x="1188190" y="418699"/>
                  </a:cubicBezTo>
                  <a:lnTo>
                    <a:pt x="46438" y="418699"/>
                  </a:lnTo>
                  <a:cubicBezTo>
                    <a:pt x="20791" y="418699"/>
                    <a:pt x="0" y="397908"/>
                    <a:pt x="0" y="372261"/>
                  </a:cubicBezTo>
                  <a:lnTo>
                    <a:pt x="0" y="46438"/>
                  </a:lnTo>
                  <a:cubicBezTo>
                    <a:pt x="0" y="20791"/>
                    <a:pt x="20791" y="0"/>
                    <a:pt x="46438" y="0"/>
                  </a:cubicBezTo>
                  <a:close/>
                </a:path>
              </a:pathLst>
            </a:custGeom>
            <a:solidFill>
              <a:srgbClr val="FFFFFF"/>
            </a:solidFill>
            <a:ln w="104775" cap="rnd">
              <a:solidFill>
                <a:srgbClr val="106861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-38100"/>
              <a:ext cx="1234628" cy="4567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440089" y="6681833"/>
            <a:ext cx="1228028" cy="1660497"/>
            <a:chOff x="0" y="-114300"/>
            <a:chExt cx="323431" cy="437332"/>
          </a:xfrm>
        </p:grpSpPr>
        <p:sp>
          <p:nvSpPr>
            <p:cNvPr id="28" name="Freeform 27"/>
            <p:cNvSpPr/>
            <p:nvPr/>
          </p:nvSpPr>
          <p:spPr>
            <a:xfrm>
              <a:off x="0" y="0"/>
              <a:ext cx="323431" cy="323032"/>
            </a:xfrm>
            <a:custGeom>
              <a:avLst/>
              <a:gdLst/>
              <a:ahLst/>
              <a:cxnLst/>
              <a:rect l="l" t="t" r="r" b="b"/>
              <a:pathLst>
                <a:path w="323431" h="323032">
                  <a:moveTo>
                    <a:pt x="0" y="0"/>
                  </a:moveTo>
                  <a:lnTo>
                    <a:pt x="323431" y="0"/>
                  </a:lnTo>
                  <a:lnTo>
                    <a:pt x="323431" y="323032"/>
                  </a:lnTo>
                  <a:lnTo>
                    <a:pt x="0" y="3230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Box 34"/>
            <p:cNvSpPr txBox="1"/>
            <p:nvPr/>
          </p:nvSpPr>
          <p:spPr>
            <a:xfrm>
              <a:off x="0" y="-114300"/>
              <a:ext cx="323431" cy="4373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8076"/>
                </a:lnSpc>
              </a:pPr>
              <a:endParaRPr/>
            </a:p>
          </p:txBody>
        </p:sp>
      </p:grpSp>
      <p:sp>
        <p:nvSpPr>
          <p:cNvPr id="17" name="Freeform 16"/>
          <p:cNvSpPr/>
          <p:nvPr/>
        </p:nvSpPr>
        <p:spPr>
          <a:xfrm>
            <a:off x="8703841" y="7272511"/>
            <a:ext cx="794492" cy="804734"/>
          </a:xfrm>
          <a:custGeom>
            <a:avLst/>
            <a:gdLst/>
            <a:ahLst/>
            <a:cxnLst/>
            <a:rect l="l" t="t" r="r" b="b"/>
            <a:pathLst>
              <a:path w="794492" h="804734">
                <a:moveTo>
                  <a:pt x="0" y="0"/>
                </a:moveTo>
                <a:lnTo>
                  <a:pt x="794493" y="0"/>
                </a:lnTo>
                <a:lnTo>
                  <a:pt x="794493" y="804734"/>
                </a:lnTo>
                <a:lnTo>
                  <a:pt x="0" y="80473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xmlns:lc="http://schemas.openxmlformats.org/drawingml/2006/lockedCanvas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8703841" y="2133794"/>
            <a:ext cx="841683" cy="841683"/>
          </a:xfrm>
          <a:custGeom>
            <a:avLst/>
            <a:gdLst/>
            <a:ahLst/>
            <a:cxnLst/>
            <a:rect l="l" t="t" r="r" b="b"/>
            <a:pathLst>
              <a:path w="841683" h="841683">
                <a:moveTo>
                  <a:pt x="0" y="0"/>
                </a:moveTo>
                <a:lnTo>
                  <a:pt x="841683" y="0"/>
                </a:lnTo>
                <a:lnTo>
                  <a:pt x="841683" y="841682"/>
                </a:lnTo>
                <a:lnTo>
                  <a:pt x="0" y="84168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xmlns:lc="http://schemas.openxmlformats.org/drawingml/2006/lockedCanvas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4941892" y="8472125"/>
            <a:ext cx="1183417" cy="1183417"/>
            <a:chOff x="0" y="0"/>
            <a:chExt cx="812800" cy="812800"/>
          </a:xfrm>
        </p:grpSpPr>
        <p:sp>
          <p:nvSpPr>
            <p:cNvPr id="26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6861"/>
            </a:solidFill>
            <a:ln w="742950" cap="sq">
              <a:solidFill>
                <a:srgbClr val="106861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Box 3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1" name="TextBox 41"/>
          <p:cNvSpPr txBox="1"/>
          <p:nvPr/>
        </p:nvSpPr>
        <p:spPr>
          <a:xfrm>
            <a:off x="1237089" y="1403865"/>
            <a:ext cx="6441001" cy="9037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ts val="7409"/>
              </a:lnSpc>
              <a:spcBef>
                <a:spcPct val="0"/>
              </a:spcBef>
            </a:pPr>
            <a:r>
              <a:rPr lang="en-US" sz="5292" b="1" spc="-105">
                <a:solidFill>
                  <a:srgbClr val="19191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Development Tools</a:t>
            </a:r>
          </a:p>
        </p:txBody>
      </p:sp>
      <p:sp>
        <p:nvSpPr>
          <p:cNvPr id="22" name="TextBox 42"/>
          <p:cNvSpPr txBox="1"/>
          <p:nvPr/>
        </p:nvSpPr>
        <p:spPr>
          <a:xfrm>
            <a:off x="9758811" y="2504701"/>
            <a:ext cx="4183100" cy="795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ts val="3089"/>
              </a:lnSpc>
              <a:spcBef>
                <a:spcPct val="0"/>
              </a:spcBef>
            </a:pPr>
            <a:r>
              <a:rPr lang="en-US" sz="2413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Flutter for </a:t>
            </a:r>
            <a:r>
              <a:rPr lang="en-US" sz="2413" dirty="0" smtClean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building </a:t>
            </a:r>
            <a:r>
              <a:rPr lang="en-US" sz="2413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a responsive UI</a:t>
            </a:r>
          </a:p>
        </p:txBody>
      </p:sp>
      <p:sp>
        <p:nvSpPr>
          <p:cNvPr id="23" name="TextBox 43"/>
          <p:cNvSpPr txBox="1"/>
          <p:nvPr/>
        </p:nvSpPr>
        <p:spPr>
          <a:xfrm>
            <a:off x="9800103" y="1788942"/>
            <a:ext cx="4100514" cy="5013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ts val="4041"/>
              </a:lnSpc>
              <a:spcBef>
                <a:spcPct val="0"/>
              </a:spcBef>
            </a:pPr>
            <a:r>
              <a:rPr lang="en-US" sz="3157" b="1">
                <a:solidFill>
                  <a:srgbClr val="333231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Forntend</a:t>
            </a:r>
          </a:p>
        </p:txBody>
      </p:sp>
      <p:sp>
        <p:nvSpPr>
          <p:cNvPr id="24" name="TextBox 44"/>
          <p:cNvSpPr txBox="1"/>
          <p:nvPr/>
        </p:nvSpPr>
        <p:spPr>
          <a:xfrm>
            <a:off x="9717518" y="8067720"/>
            <a:ext cx="4183100" cy="4020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ts val="3345"/>
              </a:lnSpc>
              <a:spcBef>
                <a:spcPct val="0"/>
              </a:spcBef>
            </a:pPr>
            <a:r>
              <a:rPr lang="en-US" sz="2613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Using the PDF Package</a:t>
            </a:r>
          </a:p>
        </p:txBody>
      </p:sp>
      <p:sp>
        <p:nvSpPr>
          <p:cNvPr id="25" name="TextBox 45"/>
          <p:cNvSpPr txBox="1"/>
          <p:nvPr/>
        </p:nvSpPr>
        <p:spPr>
          <a:xfrm>
            <a:off x="9717518" y="7415386"/>
            <a:ext cx="4100514" cy="4482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ts val="3529"/>
              </a:lnSpc>
              <a:spcBef>
                <a:spcPct val="0"/>
              </a:spcBef>
            </a:pPr>
            <a:r>
              <a:rPr lang="en-US" sz="2757" b="1">
                <a:solidFill>
                  <a:srgbClr val="333231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PDF Generator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727" y="2743552"/>
            <a:ext cx="4325582" cy="390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21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881967" y="-2828925"/>
            <a:ext cx="5657850" cy="565785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35D61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710892" y="0"/>
            <a:ext cx="6648057" cy="10287000"/>
            <a:chOff x="0" y="0"/>
            <a:chExt cx="1750928" cy="2709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750928" cy="2709333"/>
            </a:xfrm>
            <a:custGeom>
              <a:avLst/>
              <a:gdLst/>
              <a:ahLst/>
              <a:cxnLst/>
              <a:rect l="l" t="t" r="r" b="b"/>
              <a:pathLst>
                <a:path w="1750928" h="2709333">
                  <a:moveTo>
                    <a:pt x="0" y="0"/>
                  </a:moveTo>
                  <a:lnTo>
                    <a:pt x="1750928" y="0"/>
                  </a:lnTo>
                  <a:lnTo>
                    <a:pt x="175092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35D61"/>
            </a:solidFill>
            <a:ln cap="sq">
              <a:noFill/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1750928" cy="27283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1390959" y="8567821"/>
            <a:ext cx="3086100" cy="308610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35D61"/>
            </a:solidFill>
            <a:ln cap="sq">
              <a:noFill/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206536" y="3314080"/>
            <a:ext cx="654889" cy="654889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23D33"/>
            </a:solidFill>
            <a:ln cap="sq">
              <a:noFill/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1710892" y="0"/>
            <a:ext cx="6577108" cy="10606678"/>
          </a:xfrm>
          <a:custGeom>
            <a:avLst/>
            <a:gdLst/>
            <a:ahLst/>
            <a:cxnLst/>
            <a:rect l="l" t="t" r="r" b="b"/>
            <a:pathLst>
              <a:path w="6577108" h="10606678">
                <a:moveTo>
                  <a:pt x="0" y="0"/>
                </a:moveTo>
                <a:lnTo>
                  <a:pt x="6577108" y="0"/>
                </a:lnTo>
                <a:lnTo>
                  <a:pt x="6577108" y="10606678"/>
                </a:lnTo>
                <a:lnTo>
                  <a:pt x="0" y="106066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802" t="-18679" b="-25736"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1695141" y="1587846"/>
            <a:ext cx="4052965" cy="911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419"/>
              </a:lnSpc>
              <a:spcBef>
                <a:spcPct val="0"/>
              </a:spcBef>
            </a:pPr>
            <a:r>
              <a:rPr lang="en-US" sz="5299" b="1" spc="-105">
                <a:solidFill>
                  <a:srgbClr val="19191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Features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919587" y="3171205"/>
            <a:ext cx="7224413" cy="42294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7954" lvl="1" indent="-368977" algn="l">
              <a:lnSpc>
                <a:spcPts val="5673"/>
              </a:lnSpc>
              <a:buFont typeface="Arial"/>
              <a:buChar char="•"/>
            </a:pPr>
            <a:r>
              <a:rPr lang="en-US" sz="3418">
                <a:solidFill>
                  <a:srgbClr val="191919"/>
                </a:solidFill>
                <a:latin typeface="Open Sauce"/>
                <a:ea typeface="Open Sauce"/>
                <a:cs typeface="Open Sauce"/>
                <a:sym typeface="Open Sauce"/>
              </a:rPr>
              <a:t>Auto Document Detection</a:t>
            </a:r>
          </a:p>
          <a:p>
            <a:pPr marL="737954" lvl="1" indent="-368977" algn="l">
              <a:lnSpc>
                <a:spcPts val="5673"/>
              </a:lnSpc>
              <a:buFont typeface="Arial"/>
              <a:buChar char="•"/>
            </a:pPr>
            <a:r>
              <a:rPr lang="en-US" sz="3418">
                <a:solidFill>
                  <a:srgbClr val="191919"/>
                </a:solidFill>
                <a:latin typeface="Open Sauce"/>
                <a:ea typeface="Open Sauce"/>
                <a:cs typeface="Open Sauce"/>
                <a:sym typeface="Open Sauce"/>
              </a:rPr>
              <a:t>Multiple File Formats</a:t>
            </a:r>
          </a:p>
          <a:p>
            <a:pPr marL="737954" lvl="1" indent="-368977" algn="l">
              <a:lnSpc>
                <a:spcPts val="5673"/>
              </a:lnSpc>
              <a:buFont typeface="Arial"/>
              <a:buChar char="•"/>
            </a:pPr>
            <a:r>
              <a:rPr lang="en-US" sz="3418">
                <a:solidFill>
                  <a:srgbClr val="191919"/>
                </a:solidFill>
                <a:latin typeface="Open Sauce"/>
                <a:ea typeface="Open Sauce"/>
                <a:cs typeface="Open Sauce"/>
                <a:sym typeface="Open Sauce"/>
              </a:rPr>
              <a:t>Optical Character Recognition (OCR)</a:t>
            </a:r>
          </a:p>
          <a:p>
            <a:pPr marL="737954" lvl="1" indent="-368977" algn="l">
              <a:lnSpc>
                <a:spcPts val="5673"/>
              </a:lnSpc>
              <a:buFont typeface="Arial"/>
              <a:buChar char="•"/>
            </a:pPr>
            <a:r>
              <a:rPr lang="en-US" sz="3418">
                <a:solidFill>
                  <a:srgbClr val="191919"/>
                </a:solidFill>
                <a:latin typeface="Open Sauce"/>
                <a:ea typeface="Open Sauce"/>
                <a:cs typeface="Open Sauce"/>
                <a:sym typeface="Open Sauce"/>
              </a:rPr>
              <a:t>Batch Scanning</a:t>
            </a:r>
          </a:p>
          <a:p>
            <a:pPr marL="737954" lvl="1" indent="-368977" algn="l">
              <a:lnSpc>
                <a:spcPts val="5673"/>
              </a:lnSpc>
              <a:buFont typeface="Arial"/>
              <a:buChar char="•"/>
            </a:pPr>
            <a:r>
              <a:rPr lang="en-US" sz="3418">
                <a:solidFill>
                  <a:srgbClr val="191919"/>
                </a:solidFill>
                <a:latin typeface="Open Sauce"/>
                <a:ea typeface="Open Sauce"/>
                <a:cs typeface="Open Sauce"/>
                <a:sym typeface="Open Sauce"/>
              </a:rPr>
              <a:t>Filters and Enhancements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14276" y="-220897"/>
            <a:ext cx="18602276" cy="6407822"/>
            <a:chOff x="0" y="0"/>
            <a:chExt cx="4899365" cy="168765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99365" cy="1687657"/>
            </a:xfrm>
            <a:custGeom>
              <a:avLst/>
              <a:gdLst/>
              <a:ahLst/>
              <a:cxnLst/>
              <a:rect l="l" t="t" r="r" b="b"/>
              <a:pathLst>
                <a:path w="4899365" h="1687657">
                  <a:moveTo>
                    <a:pt x="0" y="0"/>
                  </a:moveTo>
                  <a:lnTo>
                    <a:pt x="4899365" y="0"/>
                  </a:lnTo>
                  <a:lnTo>
                    <a:pt x="4899365" y="1687657"/>
                  </a:lnTo>
                  <a:lnTo>
                    <a:pt x="0" y="1687657"/>
                  </a:lnTo>
                  <a:close/>
                </a:path>
              </a:pathLst>
            </a:custGeom>
            <a:solidFill>
              <a:srgbClr val="035D61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99365" cy="17257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035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2667279" y="3636569"/>
            <a:ext cx="5578401" cy="5578401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42950" cap="sq">
              <a:solidFill>
                <a:srgbClr val="FDFBFB">
                  <a:alpha val="29804"/>
                </a:srgbClr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092117" y="8799515"/>
            <a:ext cx="3638011" cy="458785"/>
          </a:xfrm>
          <a:custGeom>
            <a:avLst/>
            <a:gdLst/>
            <a:ahLst/>
            <a:cxnLst/>
            <a:rect l="l" t="t" r="r" b="b"/>
            <a:pathLst>
              <a:path w="3638011" h="458785">
                <a:moveTo>
                  <a:pt x="0" y="0"/>
                </a:moveTo>
                <a:lnTo>
                  <a:pt x="3638011" y="0"/>
                </a:lnTo>
                <a:lnTo>
                  <a:pt x="3638011" y="458785"/>
                </a:lnTo>
                <a:lnTo>
                  <a:pt x="0" y="4587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7000"/>
            </a:blip>
            <a:stretch>
              <a:fillRect t="-56610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5247745" y="8799515"/>
            <a:ext cx="3638011" cy="458785"/>
          </a:xfrm>
          <a:custGeom>
            <a:avLst/>
            <a:gdLst/>
            <a:ahLst/>
            <a:cxnLst/>
            <a:rect l="l" t="t" r="r" b="b"/>
            <a:pathLst>
              <a:path w="3638011" h="458785">
                <a:moveTo>
                  <a:pt x="0" y="0"/>
                </a:moveTo>
                <a:lnTo>
                  <a:pt x="3638011" y="0"/>
                </a:lnTo>
                <a:lnTo>
                  <a:pt x="3638011" y="458785"/>
                </a:lnTo>
                <a:lnTo>
                  <a:pt x="0" y="4587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7000"/>
            </a:blip>
            <a:stretch>
              <a:fillRect t="-56610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9405832" y="8799515"/>
            <a:ext cx="3638011" cy="458785"/>
          </a:xfrm>
          <a:custGeom>
            <a:avLst/>
            <a:gdLst/>
            <a:ahLst/>
            <a:cxnLst/>
            <a:rect l="l" t="t" r="r" b="b"/>
            <a:pathLst>
              <a:path w="3638011" h="458785">
                <a:moveTo>
                  <a:pt x="0" y="0"/>
                </a:moveTo>
                <a:lnTo>
                  <a:pt x="3638011" y="0"/>
                </a:lnTo>
                <a:lnTo>
                  <a:pt x="3638011" y="458785"/>
                </a:lnTo>
                <a:lnTo>
                  <a:pt x="0" y="4587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7000"/>
            </a:blip>
            <a:stretch>
              <a:fillRect t="-56610"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3567718" y="8735378"/>
            <a:ext cx="3638011" cy="458785"/>
          </a:xfrm>
          <a:custGeom>
            <a:avLst/>
            <a:gdLst/>
            <a:ahLst/>
            <a:cxnLst/>
            <a:rect l="l" t="t" r="r" b="b"/>
            <a:pathLst>
              <a:path w="3638011" h="458785">
                <a:moveTo>
                  <a:pt x="0" y="0"/>
                </a:moveTo>
                <a:lnTo>
                  <a:pt x="3638011" y="0"/>
                </a:lnTo>
                <a:lnTo>
                  <a:pt x="3638011" y="458785"/>
                </a:lnTo>
                <a:lnTo>
                  <a:pt x="0" y="4587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7000"/>
            </a:blip>
            <a:stretch>
              <a:fillRect t="-56610"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1028700" y="3255086"/>
            <a:ext cx="3701428" cy="6110318"/>
            <a:chOff x="0" y="0"/>
            <a:chExt cx="1438367" cy="237445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438367" cy="2374456"/>
            </a:xfrm>
            <a:custGeom>
              <a:avLst/>
              <a:gdLst/>
              <a:ahLst/>
              <a:cxnLst/>
              <a:rect l="l" t="t" r="r" b="b"/>
              <a:pathLst>
                <a:path w="1438367" h="2374456">
                  <a:moveTo>
                    <a:pt x="64840" y="0"/>
                  </a:moveTo>
                  <a:lnTo>
                    <a:pt x="1373527" y="0"/>
                  </a:lnTo>
                  <a:cubicBezTo>
                    <a:pt x="1390724" y="0"/>
                    <a:pt x="1407216" y="6831"/>
                    <a:pt x="1419376" y="18991"/>
                  </a:cubicBezTo>
                  <a:cubicBezTo>
                    <a:pt x="1431536" y="31151"/>
                    <a:pt x="1438367" y="47643"/>
                    <a:pt x="1438367" y="64840"/>
                  </a:cubicBezTo>
                  <a:lnTo>
                    <a:pt x="1438367" y="2309617"/>
                  </a:lnTo>
                  <a:cubicBezTo>
                    <a:pt x="1438367" y="2326813"/>
                    <a:pt x="1431536" y="2343305"/>
                    <a:pt x="1419376" y="2355465"/>
                  </a:cubicBezTo>
                  <a:cubicBezTo>
                    <a:pt x="1407216" y="2367625"/>
                    <a:pt x="1390724" y="2374456"/>
                    <a:pt x="1373527" y="2374456"/>
                  </a:cubicBezTo>
                  <a:lnTo>
                    <a:pt x="64840" y="2374456"/>
                  </a:lnTo>
                  <a:cubicBezTo>
                    <a:pt x="47643" y="2374456"/>
                    <a:pt x="31151" y="2367625"/>
                    <a:pt x="18991" y="2355465"/>
                  </a:cubicBezTo>
                  <a:cubicBezTo>
                    <a:pt x="6831" y="2343305"/>
                    <a:pt x="0" y="2326813"/>
                    <a:pt x="0" y="2309617"/>
                  </a:cubicBezTo>
                  <a:lnTo>
                    <a:pt x="0" y="64840"/>
                  </a:lnTo>
                  <a:cubicBezTo>
                    <a:pt x="0" y="47643"/>
                    <a:pt x="6831" y="31151"/>
                    <a:pt x="18991" y="18991"/>
                  </a:cubicBezTo>
                  <a:cubicBezTo>
                    <a:pt x="31151" y="6831"/>
                    <a:pt x="47643" y="0"/>
                    <a:pt x="64840" y="0"/>
                  </a:cubicBezTo>
                  <a:close/>
                </a:path>
              </a:pathLst>
            </a:custGeom>
            <a:solidFill>
              <a:srgbClr val="FFFFFF"/>
            </a:solidFill>
            <a:ln w="47625" cap="rnd">
              <a:solidFill>
                <a:srgbClr val="AEEA00"/>
              </a:solidFill>
              <a:prstDash val="solid"/>
              <a:round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1438367" cy="24125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5184328" y="3255086"/>
            <a:ext cx="3701428" cy="6110318"/>
            <a:chOff x="0" y="0"/>
            <a:chExt cx="1438367" cy="237445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438367" cy="2374456"/>
            </a:xfrm>
            <a:custGeom>
              <a:avLst/>
              <a:gdLst/>
              <a:ahLst/>
              <a:cxnLst/>
              <a:rect l="l" t="t" r="r" b="b"/>
              <a:pathLst>
                <a:path w="1438367" h="2374456">
                  <a:moveTo>
                    <a:pt x="64840" y="0"/>
                  </a:moveTo>
                  <a:lnTo>
                    <a:pt x="1373527" y="0"/>
                  </a:lnTo>
                  <a:cubicBezTo>
                    <a:pt x="1390724" y="0"/>
                    <a:pt x="1407216" y="6831"/>
                    <a:pt x="1419376" y="18991"/>
                  </a:cubicBezTo>
                  <a:cubicBezTo>
                    <a:pt x="1431536" y="31151"/>
                    <a:pt x="1438367" y="47643"/>
                    <a:pt x="1438367" y="64840"/>
                  </a:cubicBezTo>
                  <a:lnTo>
                    <a:pt x="1438367" y="2309617"/>
                  </a:lnTo>
                  <a:cubicBezTo>
                    <a:pt x="1438367" y="2326813"/>
                    <a:pt x="1431536" y="2343305"/>
                    <a:pt x="1419376" y="2355465"/>
                  </a:cubicBezTo>
                  <a:cubicBezTo>
                    <a:pt x="1407216" y="2367625"/>
                    <a:pt x="1390724" y="2374456"/>
                    <a:pt x="1373527" y="2374456"/>
                  </a:cubicBezTo>
                  <a:lnTo>
                    <a:pt x="64840" y="2374456"/>
                  </a:lnTo>
                  <a:cubicBezTo>
                    <a:pt x="47643" y="2374456"/>
                    <a:pt x="31151" y="2367625"/>
                    <a:pt x="18991" y="2355465"/>
                  </a:cubicBezTo>
                  <a:cubicBezTo>
                    <a:pt x="6831" y="2343305"/>
                    <a:pt x="0" y="2326813"/>
                    <a:pt x="0" y="2309617"/>
                  </a:cubicBezTo>
                  <a:lnTo>
                    <a:pt x="0" y="64840"/>
                  </a:lnTo>
                  <a:cubicBezTo>
                    <a:pt x="0" y="47643"/>
                    <a:pt x="6831" y="31151"/>
                    <a:pt x="18991" y="18991"/>
                  </a:cubicBezTo>
                  <a:cubicBezTo>
                    <a:pt x="31151" y="6831"/>
                    <a:pt x="47643" y="0"/>
                    <a:pt x="64840" y="0"/>
                  </a:cubicBezTo>
                  <a:close/>
                </a:path>
              </a:pathLst>
            </a:custGeom>
            <a:solidFill>
              <a:srgbClr val="FFFFFF"/>
            </a:solidFill>
            <a:ln w="47625" cap="rnd">
              <a:solidFill>
                <a:srgbClr val="AEEA00"/>
              </a:solidFill>
              <a:prstDash val="solid"/>
              <a:round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1438367" cy="24125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9342416" y="3255086"/>
            <a:ext cx="3701428" cy="6110318"/>
            <a:chOff x="0" y="0"/>
            <a:chExt cx="1438367" cy="2374457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438367" cy="2374456"/>
            </a:xfrm>
            <a:custGeom>
              <a:avLst/>
              <a:gdLst/>
              <a:ahLst/>
              <a:cxnLst/>
              <a:rect l="l" t="t" r="r" b="b"/>
              <a:pathLst>
                <a:path w="1438367" h="2374456">
                  <a:moveTo>
                    <a:pt x="64840" y="0"/>
                  </a:moveTo>
                  <a:lnTo>
                    <a:pt x="1373527" y="0"/>
                  </a:lnTo>
                  <a:cubicBezTo>
                    <a:pt x="1390724" y="0"/>
                    <a:pt x="1407216" y="6831"/>
                    <a:pt x="1419376" y="18991"/>
                  </a:cubicBezTo>
                  <a:cubicBezTo>
                    <a:pt x="1431536" y="31151"/>
                    <a:pt x="1438367" y="47643"/>
                    <a:pt x="1438367" y="64840"/>
                  </a:cubicBezTo>
                  <a:lnTo>
                    <a:pt x="1438367" y="2309617"/>
                  </a:lnTo>
                  <a:cubicBezTo>
                    <a:pt x="1438367" y="2326813"/>
                    <a:pt x="1431536" y="2343305"/>
                    <a:pt x="1419376" y="2355465"/>
                  </a:cubicBezTo>
                  <a:cubicBezTo>
                    <a:pt x="1407216" y="2367625"/>
                    <a:pt x="1390724" y="2374456"/>
                    <a:pt x="1373527" y="2374456"/>
                  </a:cubicBezTo>
                  <a:lnTo>
                    <a:pt x="64840" y="2374456"/>
                  </a:lnTo>
                  <a:cubicBezTo>
                    <a:pt x="47643" y="2374456"/>
                    <a:pt x="31151" y="2367625"/>
                    <a:pt x="18991" y="2355465"/>
                  </a:cubicBezTo>
                  <a:cubicBezTo>
                    <a:pt x="6831" y="2343305"/>
                    <a:pt x="0" y="2326813"/>
                    <a:pt x="0" y="2309617"/>
                  </a:cubicBezTo>
                  <a:lnTo>
                    <a:pt x="0" y="64840"/>
                  </a:lnTo>
                  <a:cubicBezTo>
                    <a:pt x="0" y="47643"/>
                    <a:pt x="6831" y="31151"/>
                    <a:pt x="18991" y="18991"/>
                  </a:cubicBezTo>
                  <a:cubicBezTo>
                    <a:pt x="31151" y="6831"/>
                    <a:pt x="47643" y="0"/>
                    <a:pt x="64840" y="0"/>
                  </a:cubicBezTo>
                  <a:close/>
                </a:path>
              </a:pathLst>
            </a:custGeom>
            <a:solidFill>
              <a:srgbClr val="FFFFFF"/>
            </a:solidFill>
            <a:ln w="47625" cap="rnd">
              <a:solidFill>
                <a:srgbClr val="AEEA00"/>
              </a:solidFill>
              <a:prstDash val="solid"/>
              <a:round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1438367" cy="24125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3501043" y="3255086"/>
            <a:ext cx="3701428" cy="6110318"/>
            <a:chOff x="0" y="0"/>
            <a:chExt cx="1438367" cy="2374457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438367" cy="2374456"/>
            </a:xfrm>
            <a:custGeom>
              <a:avLst/>
              <a:gdLst/>
              <a:ahLst/>
              <a:cxnLst/>
              <a:rect l="l" t="t" r="r" b="b"/>
              <a:pathLst>
                <a:path w="1438367" h="2374456">
                  <a:moveTo>
                    <a:pt x="64840" y="0"/>
                  </a:moveTo>
                  <a:lnTo>
                    <a:pt x="1373527" y="0"/>
                  </a:lnTo>
                  <a:cubicBezTo>
                    <a:pt x="1390724" y="0"/>
                    <a:pt x="1407216" y="6831"/>
                    <a:pt x="1419376" y="18991"/>
                  </a:cubicBezTo>
                  <a:cubicBezTo>
                    <a:pt x="1431536" y="31151"/>
                    <a:pt x="1438367" y="47643"/>
                    <a:pt x="1438367" y="64840"/>
                  </a:cubicBezTo>
                  <a:lnTo>
                    <a:pt x="1438367" y="2309617"/>
                  </a:lnTo>
                  <a:cubicBezTo>
                    <a:pt x="1438367" y="2326813"/>
                    <a:pt x="1431536" y="2343305"/>
                    <a:pt x="1419376" y="2355465"/>
                  </a:cubicBezTo>
                  <a:cubicBezTo>
                    <a:pt x="1407216" y="2367625"/>
                    <a:pt x="1390724" y="2374456"/>
                    <a:pt x="1373527" y="2374456"/>
                  </a:cubicBezTo>
                  <a:lnTo>
                    <a:pt x="64840" y="2374456"/>
                  </a:lnTo>
                  <a:cubicBezTo>
                    <a:pt x="47643" y="2374456"/>
                    <a:pt x="31151" y="2367625"/>
                    <a:pt x="18991" y="2355465"/>
                  </a:cubicBezTo>
                  <a:cubicBezTo>
                    <a:pt x="6831" y="2343305"/>
                    <a:pt x="0" y="2326813"/>
                    <a:pt x="0" y="2309617"/>
                  </a:cubicBezTo>
                  <a:lnTo>
                    <a:pt x="0" y="64840"/>
                  </a:lnTo>
                  <a:cubicBezTo>
                    <a:pt x="0" y="47643"/>
                    <a:pt x="6831" y="31151"/>
                    <a:pt x="18991" y="18991"/>
                  </a:cubicBezTo>
                  <a:cubicBezTo>
                    <a:pt x="31151" y="6831"/>
                    <a:pt x="47643" y="0"/>
                    <a:pt x="64840" y="0"/>
                  </a:cubicBezTo>
                  <a:close/>
                </a:path>
              </a:pathLst>
            </a:custGeom>
            <a:solidFill>
              <a:srgbClr val="FFFFFF"/>
            </a:solidFill>
            <a:ln w="47625" cap="rnd">
              <a:solidFill>
                <a:srgbClr val="AEEA00"/>
              </a:solidFill>
              <a:prstDash val="solid"/>
              <a:round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1438367" cy="24125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4917787" y="-3041985"/>
            <a:ext cx="5578401" cy="5578401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42950" cap="sq">
              <a:solidFill>
                <a:srgbClr val="FDFBFB">
                  <a:alpha val="29804"/>
                </a:srgbClr>
              </a:solidFill>
              <a:prstDash val="solid"/>
              <a:miter/>
            </a:ln>
          </p:spPr>
        </p:sp>
        <p:sp>
          <p:nvSpPr>
            <p:cNvPr id="26" name="TextBox 2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7" name="Freeform 27"/>
          <p:cNvSpPr/>
          <p:nvPr/>
        </p:nvSpPr>
        <p:spPr>
          <a:xfrm>
            <a:off x="1063542" y="3469052"/>
            <a:ext cx="3666586" cy="5725111"/>
          </a:xfrm>
          <a:custGeom>
            <a:avLst/>
            <a:gdLst/>
            <a:ahLst/>
            <a:cxnLst/>
            <a:rect l="l" t="t" r="r" b="b"/>
            <a:pathLst>
              <a:path w="3666586" h="5725111">
                <a:moveTo>
                  <a:pt x="0" y="0"/>
                </a:moveTo>
                <a:lnTo>
                  <a:pt x="3666586" y="0"/>
                </a:lnTo>
                <a:lnTo>
                  <a:pt x="3666586" y="5725111"/>
                </a:lnTo>
                <a:lnTo>
                  <a:pt x="0" y="57251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22165" b="-20154"/>
            </a:stretch>
          </a:blipFill>
        </p:spPr>
      </p:sp>
      <p:sp>
        <p:nvSpPr>
          <p:cNvPr id="28" name="Freeform 28"/>
          <p:cNvSpPr/>
          <p:nvPr/>
        </p:nvSpPr>
        <p:spPr>
          <a:xfrm>
            <a:off x="5238220" y="3377372"/>
            <a:ext cx="3580321" cy="5908473"/>
          </a:xfrm>
          <a:custGeom>
            <a:avLst/>
            <a:gdLst/>
            <a:ahLst/>
            <a:cxnLst/>
            <a:rect l="l" t="t" r="r" b="b"/>
            <a:pathLst>
              <a:path w="3580321" h="5908473">
                <a:moveTo>
                  <a:pt x="0" y="0"/>
                </a:moveTo>
                <a:lnTo>
                  <a:pt x="3580321" y="0"/>
                </a:lnTo>
                <a:lnTo>
                  <a:pt x="3580321" y="5908472"/>
                </a:lnTo>
                <a:lnTo>
                  <a:pt x="0" y="59084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8341" b="-16316"/>
            </a:stretch>
          </a:blipFill>
        </p:spPr>
      </p:sp>
      <p:sp>
        <p:nvSpPr>
          <p:cNvPr id="29" name="Freeform 29"/>
          <p:cNvSpPr/>
          <p:nvPr/>
        </p:nvSpPr>
        <p:spPr>
          <a:xfrm>
            <a:off x="9371531" y="3391144"/>
            <a:ext cx="3643737" cy="5880928"/>
          </a:xfrm>
          <a:custGeom>
            <a:avLst/>
            <a:gdLst/>
            <a:ahLst/>
            <a:cxnLst/>
            <a:rect l="l" t="t" r="r" b="b"/>
            <a:pathLst>
              <a:path w="3643737" h="5880928">
                <a:moveTo>
                  <a:pt x="0" y="0"/>
                </a:moveTo>
                <a:lnTo>
                  <a:pt x="3643737" y="0"/>
                </a:lnTo>
                <a:lnTo>
                  <a:pt x="3643737" y="5880928"/>
                </a:lnTo>
                <a:lnTo>
                  <a:pt x="0" y="588092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17474" b="-20211"/>
            </a:stretch>
          </a:blipFill>
        </p:spPr>
      </p:sp>
      <p:sp>
        <p:nvSpPr>
          <p:cNvPr id="30" name="Freeform 30"/>
          <p:cNvSpPr/>
          <p:nvPr/>
        </p:nvSpPr>
        <p:spPr>
          <a:xfrm>
            <a:off x="13529618" y="3377372"/>
            <a:ext cx="3644278" cy="5908473"/>
          </a:xfrm>
          <a:custGeom>
            <a:avLst/>
            <a:gdLst/>
            <a:ahLst/>
            <a:cxnLst/>
            <a:rect l="l" t="t" r="r" b="b"/>
            <a:pathLst>
              <a:path w="3644278" h="5908473">
                <a:moveTo>
                  <a:pt x="0" y="0"/>
                </a:moveTo>
                <a:lnTo>
                  <a:pt x="3644278" y="0"/>
                </a:lnTo>
                <a:lnTo>
                  <a:pt x="3644278" y="5908472"/>
                </a:lnTo>
                <a:lnTo>
                  <a:pt x="0" y="590847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20001" b="-17062"/>
            </a:stretch>
          </a:blipFill>
        </p:spPr>
      </p:sp>
      <p:sp>
        <p:nvSpPr>
          <p:cNvPr id="31" name="TextBox 31"/>
          <p:cNvSpPr txBox="1"/>
          <p:nvPr/>
        </p:nvSpPr>
        <p:spPr>
          <a:xfrm>
            <a:off x="1028700" y="1487666"/>
            <a:ext cx="10612014" cy="1048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564"/>
              </a:lnSpc>
              <a:spcBef>
                <a:spcPct val="0"/>
              </a:spcBef>
            </a:pPr>
            <a:r>
              <a:rPr lang="en-US" sz="6206" b="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Use Cases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600299" y="1855291"/>
            <a:ext cx="11885262" cy="6945746"/>
            <a:chOff x="0" y="0"/>
            <a:chExt cx="3723034" cy="217574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723034" cy="2175741"/>
            </a:xfrm>
            <a:custGeom>
              <a:avLst/>
              <a:gdLst/>
              <a:ahLst/>
              <a:cxnLst/>
              <a:rect l="l" t="t" r="r" b="b"/>
              <a:pathLst>
                <a:path w="3723034" h="2175741">
                  <a:moveTo>
                    <a:pt x="29312" y="0"/>
                  </a:moveTo>
                  <a:lnTo>
                    <a:pt x="3693722" y="0"/>
                  </a:lnTo>
                  <a:cubicBezTo>
                    <a:pt x="3701496" y="0"/>
                    <a:pt x="3708952" y="3088"/>
                    <a:pt x="3714449" y="8585"/>
                  </a:cubicBezTo>
                  <a:cubicBezTo>
                    <a:pt x="3719946" y="14083"/>
                    <a:pt x="3723034" y="21538"/>
                    <a:pt x="3723034" y="29312"/>
                  </a:cubicBezTo>
                  <a:lnTo>
                    <a:pt x="3723034" y="2146428"/>
                  </a:lnTo>
                  <a:cubicBezTo>
                    <a:pt x="3723034" y="2154203"/>
                    <a:pt x="3719946" y="2161658"/>
                    <a:pt x="3714449" y="2167156"/>
                  </a:cubicBezTo>
                  <a:cubicBezTo>
                    <a:pt x="3708952" y="2172653"/>
                    <a:pt x="3701496" y="2175741"/>
                    <a:pt x="3693722" y="2175741"/>
                  </a:cubicBezTo>
                  <a:lnTo>
                    <a:pt x="29312" y="2175741"/>
                  </a:lnTo>
                  <a:cubicBezTo>
                    <a:pt x="21538" y="2175741"/>
                    <a:pt x="14083" y="2172653"/>
                    <a:pt x="8585" y="2167156"/>
                  </a:cubicBezTo>
                  <a:cubicBezTo>
                    <a:pt x="3088" y="2161658"/>
                    <a:pt x="0" y="2154203"/>
                    <a:pt x="0" y="2146428"/>
                  </a:cubicBezTo>
                  <a:lnTo>
                    <a:pt x="0" y="29312"/>
                  </a:lnTo>
                  <a:cubicBezTo>
                    <a:pt x="0" y="21538"/>
                    <a:pt x="3088" y="14083"/>
                    <a:pt x="8585" y="8585"/>
                  </a:cubicBezTo>
                  <a:cubicBezTo>
                    <a:pt x="14083" y="3088"/>
                    <a:pt x="21538" y="0"/>
                    <a:pt x="29312" y="0"/>
                  </a:cubicBezTo>
                  <a:close/>
                </a:path>
              </a:pathLst>
            </a:custGeom>
            <a:solidFill>
              <a:srgbClr val="035D61"/>
            </a:solidFill>
            <a:ln cap="rnd">
              <a:noFill/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723034" cy="22138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035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6543251" y="6633635"/>
            <a:ext cx="491528" cy="491528"/>
          </a:xfrm>
          <a:custGeom>
            <a:avLst/>
            <a:gdLst/>
            <a:ahLst/>
            <a:cxnLst/>
            <a:rect l="l" t="t" r="r" b="b"/>
            <a:pathLst>
              <a:path w="491528" h="491528">
                <a:moveTo>
                  <a:pt x="0" y="0"/>
                </a:moveTo>
                <a:lnTo>
                  <a:pt x="491528" y="0"/>
                </a:lnTo>
                <a:lnTo>
                  <a:pt x="491528" y="491528"/>
                </a:lnTo>
                <a:lnTo>
                  <a:pt x="0" y="4915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6550664" y="5791382"/>
            <a:ext cx="484116" cy="484116"/>
          </a:xfrm>
          <a:custGeom>
            <a:avLst/>
            <a:gdLst/>
            <a:ahLst/>
            <a:cxnLst/>
            <a:rect l="l" t="t" r="r" b="b"/>
            <a:pathLst>
              <a:path w="484116" h="484116">
                <a:moveTo>
                  <a:pt x="0" y="0"/>
                </a:moveTo>
                <a:lnTo>
                  <a:pt x="484115" y="0"/>
                </a:lnTo>
                <a:lnTo>
                  <a:pt x="484115" y="484116"/>
                </a:lnTo>
                <a:lnTo>
                  <a:pt x="0" y="4841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6272591" y="5155279"/>
            <a:ext cx="148949" cy="2240439"/>
            <a:chOff x="0" y="0"/>
            <a:chExt cx="46658" cy="70181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6658" cy="701813"/>
            </a:xfrm>
            <a:custGeom>
              <a:avLst/>
              <a:gdLst/>
              <a:ahLst/>
              <a:cxnLst/>
              <a:rect l="l" t="t" r="r" b="b"/>
              <a:pathLst>
                <a:path w="46658" h="701813">
                  <a:moveTo>
                    <a:pt x="0" y="0"/>
                  </a:moveTo>
                  <a:lnTo>
                    <a:pt x="46658" y="0"/>
                  </a:lnTo>
                  <a:lnTo>
                    <a:pt x="46658" y="701813"/>
                  </a:lnTo>
                  <a:lnTo>
                    <a:pt x="0" y="70181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46658" cy="7399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35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7158604" y="6519925"/>
            <a:ext cx="5877877" cy="605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65"/>
              </a:lnSpc>
            </a:pPr>
            <a:r>
              <a:rPr lang="en-US" sz="354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mdkowsar143@gmail.com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197737" y="5799358"/>
            <a:ext cx="3313280" cy="5157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25"/>
              </a:lnSpc>
            </a:pPr>
            <a:r>
              <a:rPr lang="en-US" sz="294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01757938463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550664" y="5051718"/>
            <a:ext cx="3374058" cy="4957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38"/>
              </a:lnSpc>
            </a:pPr>
            <a:r>
              <a:rPr lang="en-US" sz="2956" b="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Contact me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386957" y="2765123"/>
            <a:ext cx="6934839" cy="11281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215"/>
              </a:lnSpc>
              <a:spcBef>
                <a:spcPct val="0"/>
              </a:spcBef>
            </a:pPr>
            <a:r>
              <a:rPr lang="en-US" sz="6582" b="1" spc="618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THANK YOU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158604" y="3855219"/>
            <a:ext cx="4872554" cy="4342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655"/>
              </a:lnSpc>
              <a:spcBef>
                <a:spcPct val="0"/>
              </a:spcBef>
            </a:pPr>
            <a:r>
              <a:rPr lang="en-US" sz="2611" spc="-52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For watching this presentation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15811589" y="8007246"/>
            <a:ext cx="4201427" cy="4201427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42950" cap="sq">
              <a:solidFill>
                <a:srgbClr val="AEEA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-1868494" y="-2100713"/>
            <a:ext cx="4201427" cy="4201427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42950" cap="sq">
              <a:solidFill>
                <a:srgbClr val="AEEA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6067950" y="6633635"/>
            <a:ext cx="762083" cy="762083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35D61"/>
            </a:solidFill>
            <a:ln cap="sq">
              <a:noFill/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-575233" y="9258300"/>
            <a:ext cx="1614906" cy="1614906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35D61"/>
            </a:solidFill>
            <a:ln cap="sq">
              <a:noFill/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78</Words>
  <Application>Microsoft Office PowerPoint</Application>
  <PresentationFormat>Custom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Open Sauce Bold</vt:lpstr>
      <vt:lpstr>Open Sauce Heavy</vt:lpstr>
      <vt:lpstr>Calibri</vt:lpstr>
      <vt:lpstr>Open Sauce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and Green Simple  Professional Business Project Presentation</dc:title>
  <dc:creator>Md Kowsar Hossain</dc:creator>
  <cp:lastModifiedBy>Md Kowsar Hossain</cp:lastModifiedBy>
  <cp:revision>6</cp:revision>
  <dcterms:created xsi:type="dcterms:W3CDTF">2006-08-16T00:00:00Z</dcterms:created>
  <dcterms:modified xsi:type="dcterms:W3CDTF">2024-10-05T04:51:11Z</dcterms:modified>
  <dc:identifier>DAGSZGMC5Tw</dc:identifier>
</cp:coreProperties>
</file>