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44862-B0F6-44C5-B861-C2F77D5F4913}" v="357" dt="2021-10-25T15:09:23.096"/>
    <p1510:client id="{4A564036-67C9-4FBB-B43D-3EB82D8E6A3C}" v="43" dt="2021-10-25T14:29:41.476"/>
    <p1510:client id="{54A13DE5-542D-4E98-A22A-55BA11965110}" v="203" dt="2021-10-25T13:17:57.565"/>
    <p1510:client id="{5850F16F-4FDB-45F6-8CEF-25F4EF37C0E6}" v="1157" dt="2021-10-25T14:03:02.389"/>
    <p1510:client id="{9D947F7A-7F69-4920-99A9-CD88DAF1CD06}" v="5" dt="2021-10-25T14:25:30.271"/>
    <p1510:client id="{AF167110-A1BE-4E17-8114-462F91576F90}" v="360" dt="2021-10-25T14:15:5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ed Abdin" userId="S::s3743898@student.rmit.edu.au::57f39aa1-4369-430b-9377-d6cc90a3e6f9" providerId="AD" clId="Web-{AF167110-A1BE-4E17-8114-462F91576F90}"/>
    <pc:docChg chg="modSld">
      <pc:chgData name="Rashed Abdin" userId="S::s3743898@student.rmit.edu.au::57f39aa1-4369-430b-9377-d6cc90a3e6f9" providerId="AD" clId="Web-{AF167110-A1BE-4E17-8114-462F91576F90}" dt="2021-10-25T14:15:59.581" v="365" actId="20577"/>
      <pc:docMkLst>
        <pc:docMk/>
      </pc:docMkLst>
      <pc:sldChg chg="modSp">
        <pc:chgData name="Rashed Abdin" userId="S::s3743898@student.rmit.edu.au::57f39aa1-4369-430b-9377-d6cc90a3e6f9" providerId="AD" clId="Web-{AF167110-A1BE-4E17-8114-462F91576F90}" dt="2021-10-25T14:05:11.920" v="78" actId="20577"/>
        <pc:sldMkLst>
          <pc:docMk/>
          <pc:sldMk cId="559323950" sldId="263"/>
        </pc:sldMkLst>
        <pc:spChg chg="mod">
          <ac:chgData name="Rashed Abdin" userId="S::s3743898@student.rmit.edu.au::57f39aa1-4369-430b-9377-d6cc90a3e6f9" providerId="AD" clId="Web-{AF167110-A1BE-4E17-8114-462F91576F90}" dt="2021-10-25T14:05:11.920" v="78" actId="20577"/>
          <ac:spMkLst>
            <pc:docMk/>
            <pc:sldMk cId="559323950" sldId="263"/>
            <ac:spMk id="3" creationId="{62AA48E7-BF3F-4DD5-A598-D96B73AABB30}"/>
          </ac:spMkLst>
        </pc:spChg>
      </pc:sldChg>
      <pc:sldChg chg="modSp">
        <pc:chgData name="Rashed Abdin" userId="S::s3743898@student.rmit.edu.au::57f39aa1-4369-430b-9377-d6cc90a3e6f9" providerId="AD" clId="Web-{AF167110-A1BE-4E17-8114-462F91576F90}" dt="2021-10-25T14:15:59.581" v="365" actId="20577"/>
        <pc:sldMkLst>
          <pc:docMk/>
          <pc:sldMk cId="2702939191" sldId="264"/>
        </pc:sldMkLst>
        <pc:spChg chg="mod">
          <ac:chgData name="Rashed Abdin" userId="S::s3743898@student.rmit.edu.au::57f39aa1-4369-430b-9377-d6cc90a3e6f9" providerId="AD" clId="Web-{AF167110-A1BE-4E17-8114-462F91576F90}" dt="2021-10-25T14:15:59.581" v="365" actId="20577"/>
          <ac:spMkLst>
            <pc:docMk/>
            <pc:sldMk cId="2702939191" sldId="264"/>
            <ac:spMk id="3" creationId="{2121592B-EF2D-4248-B67D-6F9697C26084}"/>
          </ac:spMkLst>
        </pc:spChg>
      </pc:sldChg>
      <pc:sldChg chg="modSp">
        <pc:chgData name="Rashed Abdin" userId="S::s3743898@student.rmit.edu.au::57f39aa1-4369-430b-9377-d6cc90a3e6f9" providerId="AD" clId="Web-{AF167110-A1BE-4E17-8114-462F91576F90}" dt="2021-10-25T14:12:53.043" v="294" actId="20577"/>
        <pc:sldMkLst>
          <pc:docMk/>
          <pc:sldMk cId="2387439524" sldId="265"/>
        </pc:sldMkLst>
        <pc:spChg chg="mod">
          <ac:chgData name="Rashed Abdin" userId="S::s3743898@student.rmit.edu.au::57f39aa1-4369-430b-9377-d6cc90a3e6f9" providerId="AD" clId="Web-{AF167110-A1BE-4E17-8114-462F91576F90}" dt="2021-10-25T14:12:53.043" v="294" actId="20577"/>
          <ac:spMkLst>
            <pc:docMk/>
            <pc:sldMk cId="2387439524" sldId="265"/>
            <ac:spMk id="3" creationId="{A68F5498-9EF9-4107-89A9-9AA370CF6F05}"/>
          </ac:spMkLst>
        </pc:spChg>
      </pc:sldChg>
    </pc:docChg>
  </pc:docChgLst>
  <pc:docChgLst>
    <pc:chgData name="Rashed Abdin" userId="S::s3743898@student.rmit.edu.au::57f39aa1-4369-430b-9377-d6cc90a3e6f9" providerId="AD" clId="Web-{5850F16F-4FDB-45F6-8CEF-25F4EF37C0E6}"/>
    <pc:docChg chg="addSld modSld sldOrd">
      <pc:chgData name="Rashed Abdin" userId="S::s3743898@student.rmit.edu.au::57f39aa1-4369-430b-9377-d6cc90a3e6f9" providerId="AD" clId="Web-{5850F16F-4FDB-45F6-8CEF-25F4EF37C0E6}" dt="2021-10-25T14:03:02.389" v="1156" actId="20577"/>
      <pc:docMkLst>
        <pc:docMk/>
      </pc:docMkLst>
      <pc:sldChg chg="addSp delSp modSp">
        <pc:chgData name="Rashed Abdin" userId="S::s3743898@student.rmit.edu.au::57f39aa1-4369-430b-9377-d6cc90a3e6f9" providerId="AD" clId="Web-{5850F16F-4FDB-45F6-8CEF-25F4EF37C0E6}" dt="2021-10-25T13:19:45.982" v="19" actId="20577"/>
        <pc:sldMkLst>
          <pc:docMk/>
          <pc:sldMk cId="4007709790" sldId="258"/>
        </pc:sldMkLst>
        <pc:spChg chg="mod">
          <ac:chgData name="Rashed Abdin" userId="S::s3743898@student.rmit.edu.au::57f39aa1-4369-430b-9377-d6cc90a3e6f9" providerId="AD" clId="Web-{5850F16F-4FDB-45F6-8CEF-25F4EF37C0E6}" dt="2021-10-25T13:19:45.982" v="19" actId="20577"/>
          <ac:spMkLst>
            <pc:docMk/>
            <pc:sldMk cId="4007709790" sldId="258"/>
            <ac:spMk id="3" creationId="{62A6370F-BCF7-420B-A8E8-1CAE52D91819}"/>
          </ac:spMkLst>
        </pc:spChg>
        <pc:spChg chg="add del mod">
          <ac:chgData name="Rashed Abdin" userId="S::s3743898@student.rmit.edu.au::57f39aa1-4369-430b-9377-d6cc90a3e6f9" providerId="AD" clId="Web-{5850F16F-4FDB-45F6-8CEF-25F4EF37C0E6}" dt="2021-10-25T13:18:35.058" v="2"/>
          <ac:spMkLst>
            <pc:docMk/>
            <pc:sldMk cId="4007709790" sldId="258"/>
            <ac:spMk id="4" creationId="{3C3883D4-5FB4-45D8-8343-95D7E4051C22}"/>
          </ac:spMkLst>
        </pc:spChg>
      </pc:sldChg>
      <pc:sldChg chg="modSp new ord">
        <pc:chgData name="Rashed Abdin" userId="S::s3743898@student.rmit.edu.au::57f39aa1-4369-430b-9377-d6cc90a3e6f9" providerId="AD" clId="Web-{5850F16F-4FDB-45F6-8CEF-25F4EF37C0E6}" dt="2021-10-25T14:00:58.323" v="1026"/>
        <pc:sldMkLst>
          <pc:docMk/>
          <pc:sldMk cId="3330896305" sldId="259"/>
        </pc:sldMkLst>
        <pc:spChg chg="mod">
          <ac:chgData name="Rashed Abdin" userId="S::s3743898@student.rmit.edu.au::57f39aa1-4369-430b-9377-d6cc90a3e6f9" providerId="AD" clId="Web-{5850F16F-4FDB-45F6-8CEF-25F4EF37C0E6}" dt="2021-10-25T13:20:01.467" v="23" actId="20577"/>
          <ac:spMkLst>
            <pc:docMk/>
            <pc:sldMk cId="3330896305" sldId="259"/>
            <ac:spMk id="2" creationId="{B870533C-758F-4C71-98AD-97631BEA353B}"/>
          </ac:spMkLst>
        </pc:spChg>
        <pc:spChg chg="mod">
          <ac:chgData name="Rashed Abdin" userId="S::s3743898@student.rmit.edu.au::57f39aa1-4369-430b-9377-d6cc90a3e6f9" providerId="AD" clId="Web-{5850F16F-4FDB-45F6-8CEF-25F4EF37C0E6}" dt="2021-10-25T13:27:31.416" v="213" actId="20577"/>
          <ac:spMkLst>
            <pc:docMk/>
            <pc:sldMk cId="3330896305" sldId="259"/>
            <ac:spMk id="3" creationId="{A7370E07-D928-41EC-A346-A43A2B51E393}"/>
          </ac:spMkLst>
        </pc:spChg>
      </pc:sldChg>
      <pc:sldChg chg="addSp delSp modSp new">
        <pc:chgData name="Rashed Abdin" userId="S::s3743898@student.rmit.edu.au::57f39aa1-4369-430b-9377-d6cc90a3e6f9" providerId="AD" clId="Web-{5850F16F-4FDB-45F6-8CEF-25F4EF37C0E6}" dt="2021-10-25T13:39:03.127" v="434" actId="20577"/>
        <pc:sldMkLst>
          <pc:docMk/>
          <pc:sldMk cId="913231934" sldId="260"/>
        </pc:sldMkLst>
        <pc:spChg chg="mod">
          <ac:chgData name="Rashed Abdin" userId="S::s3743898@student.rmit.edu.au::57f39aa1-4369-430b-9377-d6cc90a3e6f9" providerId="AD" clId="Web-{5850F16F-4FDB-45F6-8CEF-25F4EF37C0E6}" dt="2021-10-25T13:22:45.643" v="47" actId="20577"/>
          <ac:spMkLst>
            <pc:docMk/>
            <pc:sldMk cId="913231934" sldId="260"/>
            <ac:spMk id="2" creationId="{FCC6A47F-EE81-4F69-B672-25EF3DD6624C}"/>
          </ac:spMkLst>
        </pc:spChg>
        <pc:spChg chg="del">
          <ac:chgData name="Rashed Abdin" userId="S::s3743898@student.rmit.edu.au::57f39aa1-4369-430b-9377-d6cc90a3e6f9" providerId="AD" clId="Web-{5850F16F-4FDB-45F6-8CEF-25F4EF37C0E6}" dt="2021-10-25T13:22:45.830" v="48"/>
          <ac:spMkLst>
            <pc:docMk/>
            <pc:sldMk cId="913231934" sldId="260"/>
            <ac:spMk id="3" creationId="{5090506C-DDA1-41CF-A510-D9D2CDCD7ABB}"/>
          </ac:spMkLst>
        </pc:spChg>
        <pc:spChg chg="add del mod">
          <ac:chgData name="Rashed Abdin" userId="S::s3743898@student.rmit.edu.au::57f39aa1-4369-430b-9377-d6cc90a3e6f9" providerId="AD" clId="Web-{5850F16F-4FDB-45F6-8CEF-25F4EF37C0E6}" dt="2021-10-25T13:23:06.112" v="57"/>
          <ac:spMkLst>
            <pc:docMk/>
            <pc:sldMk cId="913231934" sldId="260"/>
            <ac:spMk id="5" creationId="{80A85EFE-4ADB-4A92-9449-5CBBD42A822A}"/>
          </ac:spMkLst>
        </pc:spChg>
        <pc:spChg chg="add mod">
          <ac:chgData name="Rashed Abdin" userId="S::s3743898@student.rmit.edu.au::57f39aa1-4369-430b-9377-d6cc90a3e6f9" providerId="AD" clId="Web-{5850F16F-4FDB-45F6-8CEF-25F4EF37C0E6}" dt="2021-10-25T13:23:36.550" v="61" actId="20577"/>
          <ac:spMkLst>
            <pc:docMk/>
            <pc:sldMk cId="913231934" sldId="260"/>
            <ac:spMk id="7" creationId="{24B35821-B165-4010-B257-B3579E43D012}"/>
          </ac:spMkLst>
        </pc:spChg>
        <pc:spChg chg="add mod">
          <ac:chgData name="Rashed Abdin" userId="S::s3743898@student.rmit.edu.au::57f39aa1-4369-430b-9377-d6cc90a3e6f9" providerId="AD" clId="Web-{5850F16F-4FDB-45F6-8CEF-25F4EF37C0E6}" dt="2021-10-25T13:39:03.127" v="434" actId="20577"/>
          <ac:spMkLst>
            <pc:docMk/>
            <pc:sldMk cId="913231934" sldId="260"/>
            <ac:spMk id="9" creationId="{BFF19FB6-9A50-49C5-B9AA-3D4085617063}"/>
          </ac:spMkLst>
        </pc:spChg>
        <pc:picChg chg="add mod ord">
          <ac:chgData name="Rashed Abdin" userId="S::s3743898@student.rmit.edu.au::57f39aa1-4369-430b-9377-d6cc90a3e6f9" providerId="AD" clId="Web-{5850F16F-4FDB-45F6-8CEF-25F4EF37C0E6}" dt="2021-10-25T13:22:53.706" v="52" actId="1076"/>
          <ac:picMkLst>
            <pc:docMk/>
            <pc:sldMk cId="913231934" sldId="260"/>
            <ac:picMk id="4" creationId="{D27D4827-A914-4ACE-A680-CF1188773754}"/>
          </ac:picMkLst>
        </pc:picChg>
      </pc:sldChg>
      <pc:sldChg chg="addSp modSp new">
        <pc:chgData name="Rashed Abdin" userId="S::s3743898@student.rmit.edu.au::57f39aa1-4369-430b-9377-d6cc90a3e6f9" providerId="AD" clId="Web-{5850F16F-4FDB-45F6-8CEF-25F4EF37C0E6}" dt="2021-10-25T13:46:14.982" v="562" actId="20577"/>
        <pc:sldMkLst>
          <pc:docMk/>
          <pc:sldMk cId="3275327993" sldId="261"/>
        </pc:sldMkLst>
        <pc:spChg chg="mod">
          <ac:chgData name="Rashed Abdin" userId="S::s3743898@student.rmit.edu.au::57f39aa1-4369-430b-9377-d6cc90a3e6f9" providerId="AD" clId="Web-{5850F16F-4FDB-45F6-8CEF-25F4EF37C0E6}" dt="2021-10-25T13:24:23.661" v="69" actId="20577"/>
          <ac:spMkLst>
            <pc:docMk/>
            <pc:sldMk cId="3275327993" sldId="261"/>
            <ac:spMk id="2" creationId="{87D5E009-FFE1-496A-8703-B9B18AE33998}"/>
          </ac:spMkLst>
        </pc:spChg>
        <pc:spChg chg="mod">
          <ac:chgData name="Rashed Abdin" userId="S::s3743898@student.rmit.edu.au::57f39aa1-4369-430b-9377-d6cc90a3e6f9" providerId="AD" clId="Web-{5850F16F-4FDB-45F6-8CEF-25F4EF37C0E6}" dt="2021-10-25T13:46:14.982" v="562" actId="20577"/>
          <ac:spMkLst>
            <pc:docMk/>
            <pc:sldMk cId="3275327993" sldId="261"/>
            <ac:spMk id="3" creationId="{7DCCCDF4-83F0-4C31-A93A-00812B3D2865}"/>
          </ac:spMkLst>
        </pc:spChg>
        <pc:picChg chg="add mod">
          <ac:chgData name="Rashed Abdin" userId="S::s3743898@student.rmit.edu.au::57f39aa1-4369-430b-9377-d6cc90a3e6f9" providerId="AD" clId="Web-{5850F16F-4FDB-45F6-8CEF-25F4EF37C0E6}" dt="2021-10-25T13:24:26.317" v="70" actId="1076"/>
          <ac:picMkLst>
            <pc:docMk/>
            <pc:sldMk cId="3275327993" sldId="261"/>
            <ac:picMk id="5" creationId="{871A857C-2BC9-4EC6-B492-EED044E21E4C}"/>
          </ac:picMkLst>
        </pc:picChg>
      </pc:sldChg>
      <pc:sldChg chg="modSp new">
        <pc:chgData name="Rashed Abdin" userId="S::s3743898@student.rmit.edu.au::57f39aa1-4369-430b-9377-d6cc90a3e6f9" providerId="AD" clId="Web-{5850F16F-4FDB-45F6-8CEF-25F4EF37C0E6}" dt="2021-10-25T13:55:28.728" v="817" actId="20577"/>
        <pc:sldMkLst>
          <pc:docMk/>
          <pc:sldMk cId="1258611282" sldId="262"/>
        </pc:sldMkLst>
        <pc:spChg chg="mod">
          <ac:chgData name="Rashed Abdin" userId="S::s3743898@student.rmit.edu.au::57f39aa1-4369-430b-9377-d6cc90a3e6f9" providerId="AD" clId="Web-{5850F16F-4FDB-45F6-8CEF-25F4EF37C0E6}" dt="2021-10-25T13:29:47.169" v="266" actId="20577"/>
          <ac:spMkLst>
            <pc:docMk/>
            <pc:sldMk cId="1258611282" sldId="262"/>
            <ac:spMk id="2" creationId="{2D26E93A-E1DF-431B-A473-EFD3A53C19BA}"/>
          </ac:spMkLst>
        </pc:spChg>
        <pc:spChg chg="mod">
          <ac:chgData name="Rashed Abdin" userId="S::s3743898@student.rmit.edu.au::57f39aa1-4369-430b-9377-d6cc90a3e6f9" providerId="AD" clId="Web-{5850F16F-4FDB-45F6-8CEF-25F4EF37C0E6}" dt="2021-10-25T13:55:28.728" v="817" actId="20577"/>
          <ac:spMkLst>
            <pc:docMk/>
            <pc:sldMk cId="1258611282" sldId="262"/>
            <ac:spMk id="3" creationId="{F6F040E9-35A3-44C1-B4B9-9ACCCB41957A}"/>
          </ac:spMkLst>
        </pc:spChg>
      </pc:sldChg>
      <pc:sldChg chg="modSp new">
        <pc:chgData name="Rashed Abdin" userId="S::s3743898@student.rmit.edu.au::57f39aa1-4369-430b-9377-d6cc90a3e6f9" providerId="AD" clId="Web-{5850F16F-4FDB-45F6-8CEF-25F4EF37C0E6}" dt="2021-10-25T14:03:02.389" v="1156" actId="20577"/>
        <pc:sldMkLst>
          <pc:docMk/>
          <pc:sldMk cId="559323950" sldId="263"/>
        </pc:sldMkLst>
        <pc:spChg chg="mod">
          <ac:chgData name="Rashed Abdin" userId="S::s3743898@student.rmit.edu.au::57f39aa1-4369-430b-9377-d6cc90a3e6f9" providerId="AD" clId="Web-{5850F16F-4FDB-45F6-8CEF-25F4EF37C0E6}" dt="2021-10-25T13:46:52.311" v="567" actId="20577"/>
          <ac:spMkLst>
            <pc:docMk/>
            <pc:sldMk cId="559323950" sldId="263"/>
            <ac:spMk id="2" creationId="{577BECBF-FA1B-483B-BBAE-DDCB333BB827}"/>
          </ac:spMkLst>
        </pc:spChg>
        <pc:spChg chg="mod">
          <ac:chgData name="Rashed Abdin" userId="S::s3743898@student.rmit.edu.au::57f39aa1-4369-430b-9377-d6cc90a3e6f9" providerId="AD" clId="Web-{5850F16F-4FDB-45F6-8CEF-25F4EF37C0E6}" dt="2021-10-25T14:03:02.389" v="1156" actId="20577"/>
          <ac:spMkLst>
            <pc:docMk/>
            <pc:sldMk cId="559323950" sldId="263"/>
            <ac:spMk id="3" creationId="{62AA48E7-BF3F-4DD5-A598-D96B73AABB30}"/>
          </ac:spMkLst>
        </pc:spChg>
      </pc:sldChg>
      <pc:sldChg chg="modSp new">
        <pc:chgData name="Rashed Abdin" userId="S::s3743898@student.rmit.edu.au::57f39aa1-4369-430b-9377-d6cc90a3e6f9" providerId="AD" clId="Web-{5850F16F-4FDB-45F6-8CEF-25F4EF37C0E6}" dt="2021-10-25T13:47:03.670" v="575" actId="20577"/>
        <pc:sldMkLst>
          <pc:docMk/>
          <pc:sldMk cId="2702939191" sldId="264"/>
        </pc:sldMkLst>
        <pc:spChg chg="mod">
          <ac:chgData name="Rashed Abdin" userId="S::s3743898@student.rmit.edu.au::57f39aa1-4369-430b-9377-d6cc90a3e6f9" providerId="AD" clId="Web-{5850F16F-4FDB-45F6-8CEF-25F4EF37C0E6}" dt="2021-10-25T13:46:54.920" v="569" actId="20577"/>
          <ac:spMkLst>
            <pc:docMk/>
            <pc:sldMk cId="2702939191" sldId="264"/>
            <ac:spMk id="2" creationId="{336B993D-4774-41FA-BDE9-5DB5603B12A2}"/>
          </ac:spMkLst>
        </pc:spChg>
        <pc:spChg chg="mod">
          <ac:chgData name="Rashed Abdin" userId="S::s3743898@student.rmit.edu.au::57f39aa1-4369-430b-9377-d6cc90a3e6f9" providerId="AD" clId="Web-{5850F16F-4FDB-45F6-8CEF-25F4EF37C0E6}" dt="2021-10-25T13:47:03.670" v="575" actId="20577"/>
          <ac:spMkLst>
            <pc:docMk/>
            <pc:sldMk cId="2702939191" sldId="264"/>
            <ac:spMk id="3" creationId="{2121592B-EF2D-4248-B67D-6F9697C26084}"/>
          </ac:spMkLst>
        </pc:spChg>
      </pc:sldChg>
      <pc:sldChg chg="modSp new">
        <pc:chgData name="Rashed Abdin" userId="S::s3743898@student.rmit.edu.au::57f39aa1-4369-430b-9377-d6cc90a3e6f9" providerId="AD" clId="Web-{5850F16F-4FDB-45F6-8CEF-25F4EF37C0E6}" dt="2021-10-25T13:47:05.045" v="577" actId="20577"/>
        <pc:sldMkLst>
          <pc:docMk/>
          <pc:sldMk cId="2387439524" sldId="265"/>
        </pc:sldMkLst>
        <pc:spChg chg="mod">
          <ac:chgData name="Rashed Abdin" userId="S::s3743898@student.rmit.edu.au::57f39aa1-4369-430b-9377-d6cc90a3e6f9" providerId="AD" clId="Web-{5850F16F-4FDB-45F6-8CEF-25F4EF37C0E6}" dt="2021-10-25T13:46:58.014" v="571" actId="20577"/>
          <ac:spMkLst>
            <pc:docMk/>
            <pc:sldMk cId="2387439524" sldId="265"/>
            <ac:spMk id="2" creationId="{1BB37567-8DA0-4051-BFEB-8A5720444416}"/>
          </ac:spMkLst>
        </pc:spChg>
        <pc:spChg chg="mod">
          <ac:chgData name="Rashed Abdin" userId="S::s3743898@student.rmit.edu.au::57f39aa1-4369-430b-9377-d6cc90a3e6f9" providerId="AD" clId="Web-{5850F16F-4FDB-45F6-8CEF-25F4EF37C0E6}" dt="2021-10-25T13:47:05.045" v="577" actId="20577"/>
          <ac:spMkLst>
            <pc:docMk/>
            <pc:sldMk cId="2387439524" sldId="265"/>
            <ac:spMk id="3" creationId="{A68F5498-9EF9-4107-89A9-9AA370CF6F05}"/>
          </ac:spMkLst>
        </pc:spChg>
      </pc:sldChg>
    </pc:docChg>
  </pc:docChgLst>
  <pc:docChgLst>
    <pc:chgData name="Rashed Abdin" userId="S::s3743898@student.rmit.edu.au::57f39aa1-4369-430b-9377-d6cc90a3e6f9" providerId="AD" clId="Web-{4A564036-67C9-4FBB-B43D-3EB82D8E6A3C}"/>
    <pc:docChg chg="addSld modSld">
      <pc:chgData name="Rashed Abdin" userId="S::s3743898@student.rmit.edu.au::57f39aa1-4369-430b-9377-d6cc90a3e6f9" providerId="AD" clId="Web-{4A564036-67C9-4FBB-B43D-3EB82D8E6A3C}" dt="2021-10-25T14:29:41.476" v="41" actId="20577"/>
      <pc:docMkLst>
        <pc:docMk/>
      </pc:docMkLst>
      <pc:sldChg chg="modSp">
        <pc:chgData name="Rashed Abdin" userId="S::s3743898@student.rmit.edu.au::57f39aa1-4369-430b-9377-d6cc90a3e6f9" providerId="AD" clId="Web-{4A564036-67C9-4FBB-B43D-3EB82D8E6A3C}" dt="2021-10-25T14:28:33.981" v="6" actId="20577"/>
        <pc:sldMkLst>
          <pc:docMk/>
          <pc:sldMk cId="3330896305" sldId="259"/>
        </pc:sldMkLst>
        <pc:spChg chg="mod">
          <ac:chgData name="Rashed Abdin" userId="S::s3743898@student.rmit.edu.au::57f39aa1-4369-430b-9377-d6cc90a3e6f9" providerId="AD" clId="Web-{4A564036-67C9-4FBB-B43D-3EB82D8E6A3C}" dt="2021-10-25T14:28:33.981" v="6" actId="20577"/>
          <ac:spMkLst>
            <pc:docMk/>
            <pc:sldMk cId="3330896305" sldId="259"/>
            <ac:spMk id="3" creationId="{A7370E07-D928-41EC-A346-A43A2B51E393}"/>
          </ac:spMkLst>
        </pc:spChg>
      </pc:sldChg>
      <pc:sldChg chg="modSp new">
        <pc:chgData name="Rashed Abdin" userId="S::s3743898@student.rmit.edu.au::57f39aa1-4369-430b-9377-d6cc90a3e6f9" providerId="AD" clId="Web-{4A564036-67C9-4FBB-B43D-3EB82D8E6A3C}" dt="2021-10-25T14:29:41.476" v="41" actId="20577"/>
        <pc:sldMkLst>
          <pc:docMk/>
          <pc:sldMk cId="2539288884" sldId="266"/>
        </pc:sldMkLst>
        <pc:spChg chg="mod">
          <ac:chgData name="Rashed Abdin" userId="S::s3743898@student.rmit.edu.au::57f39aa1-4369-430b-9377-d6cc90a3e6f9" providerId="AD" clId="Web-{4A564036-67C9-4FBB-B43D-3EB82D8E6A3C}" dt="2021-10-25T14:29:17.959" v="11" actId="20577"/>
          <ac:spMkLst>
            <pc:docMk/>
            <pc:sldMk cId="2539288884" sldId="266"/>
            <ac:spMk id="2" creationId="{4D7CC6D7-2C5C-4C56-8BAB-8C68D3118E00}"/>
          </ac:spMkLst>
        </pc:spChg>
        <pc:spChg chg="mod">
          <ac:chgData name="Rashed Abdin" userId="S::s3743898@student.rmit.edu.au::57f39aa1-4369-430b-9377-d6cc90a3e6f9" providerId="AD" clId="Web-{4A564036-67C9-4FBB-B43D-3EB82D8E6A3C}" dt="2021-10-25T14:29:41.476" v="41" actId="20577"/>
          <ac:spMkLst>
            <pc:docMk/>
            <pc:sldMk cId="2539288884" sldId="266"/>
            <ac:spMk id="3" creationId="{108DAA86-8733-4AD6-A0E7-154AA8D74747}"/>
          </ac:spMkLst>
        </pc:spChg>
      </pc:sldChg>
    </pc:docChg>
  </pc:docChgLst>
  <pc:docChgLst>
    <pc:chgData name="Rashed Abdin" userId="S::s3743898@student.rmit.edu.au::57f39aa1-4369-430b-9377-d6cc90a3e6f9" providerId="AD" clId="Web-{54A13DE5-542D-4E98-A22A-55BA11965110}"/>
    <pc:docChg chg="addSld modSld addMainMaster delMainMaster">
      <pc:chgData name="Rashed Abdin" userId="S::s3743898@student.rmit.edu.au::57f39aa1-4369-430b-9377-d6cc90a3e6f9" providerId="AD" clId="Web-{54A13DE5-542D-4E98-A22A-55BA11965110}" dt="2021-10-25T13:17:54.847" v="196" actId="20577"/>
      <pc:docMkLst>
        <pc:docMk/>
      </pc:docMkLst>
      <pc:sldChg chg="addSp delSp modSp mod setBg modClrScheme addAnim delAnim chgLayout">
        <pc:chgData name="Rashed Abdin" userId="S::s3743898@student.rmit.edu.au::57f39aa1-4369-430b-9377-d6cc90a3e6f9" providerId="AD" clId="Web-{54A13DE5-542D-4E98-A22A-55BA11965110}" dt="2021-10-25T13:07:38.037" v="50"/>
        <pc:sldMkLst>
          <pc:docMk/>
          <pc:sldMk cId="109857222" sldId="256"/>
        </pc:sldMkLst>
        <pc:spChg chg="mod">
          <ac:chgData name="Rashed Abdin" userId="S::s3743898@student.rmit.edu.au::57f39aa1-4369-430b-9377-d6cc90a3e6f9" providerId="AD" clId="Web-{54A13DE5-542D-4E98-A22A-55BA11965110}" dt="2021-10-25T13:07:38.037" v="5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shed Abdin" userId="S::s3743898@student.rmit.edu.au::57f39aa1-4369-430b-9377-d6cc90a3e6f9" providerId="AD" clId="Web-{54A13DE5-542D-4E98-A22A-55BA11965110}" dt="2021-10-25T13:07:38.037" v="5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37.955" v="25"/>
          <ac:spMkLst>
            <pc:docMk/>
            <pc:sldMk cId="109857222" sldId="256"/>
            <ac:spMk id="5" creationId="{A5D0B0D3-D735-4619-AA45-B57B791E1744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37.955" v="25"/>
          <ac:spMkLst>
            <pc:docMk/>
            <pc:sldMk cId="109857222" sldId="256"/>
            <ac:spMk id="7" creationId="{CF7F2079-504C-499A-A644-58F4DDC7643B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29.204" v="23"/>
          <ac:spMkLst>
            <pc:docMk/>
            <pc:sldMk cId="109857222" sldId="256"/>
            <ac:spMk id="9" creationId="{C3B0A228-9EA3-4009-A82E-9402BBC726A0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54.362" v="27"/>
          <ac:spMkLst>
            <pc:docMk/>
            <pc:sldMk cId="109857222" sldId="256"/>
            <ac:spMk id="10" creationId="{13B6DAC6-0186-4D62-AD69-90B9C0411EA3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29.204" v="23"/>
          <ac:spMkLst>
            <pc:docMk/>
            <pc:sldMk cId="109857222" sldId="256"/>
            <ac:spMk id="11" creationId="{40D5ECB1-AC85-4830-AF8E-3E8C2A1ACEE9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29.204" v="23"/>
          <ac:spMkLst>
            <pc:docMk/>
            <pc:sldMk cId="109857222" sldId="256"/>
            <ac:spMk id="13" creationId="{FD1C9DFA-A617-4257-95D3-CE862A146CBD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58.316" v="29"/>
          <ac:spMkLst>
            <pc:docMk/>
            <pc:sldMk cId="109857222" sldId="256"/>
            <ac:spMk id="14" creationId="{6A121316-E4D0-41D7-9C79-9FF8F36D4262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58.316" v="29"/>
          <ac:spMkLst>
            <pc:docMk/>
            <pc:sldMk cId="109857222" sldId="256"/>
            <ac:spMk id="16" creationId="{07EE0F9E-42CB-4AE4-971C-7BD191D5DCB3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58.316" v="29"/>
          <ac:spMkLst>
            <pc:docMk/>
            <pc:sldMk cId="109857222" sldId="256"/>
            <ac:spMk id="17" creationId="{1AEB967B-31A3-42E3-8382-73443D264092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03.972" v="31"/>
          <ac:spMkLst>
            <pc:docMk/>
            <pc:sldMk cId="109857222" sldId="256"/>
            <ac:spMk id="18" creationId="{75955B3A-C08D-43E6-ABEF-A4F616FB682B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03.972" v="31"/>
          <ac:spMkLst>
            <pc:docMk/>
            <pc:sldMk cId="109857222" sldId="256"/>
            <ac:spMk id="20" creationId="{C719694A-8B4E-4127-9C08-9B8F39B6F284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37.955" v="25"/>
          <ac:spMkLst>
            <pc:docMk/>
            <pc:sldMk cId="109857222" sldId="256"/>
            <ac:spMk id="21" creationId="{3D505D40-32E9-4C48-81F8-AD80433BE6B7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03.972" v="31"/>
          <ac:spMkLst>
            <pc:docMk/>
            <pc:sldMk cId="109857222" sldId="256"/>
            <ac:spMk id="22" creationId="{52D36E6B-D7EF-409B-B48D-1628C06EE123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03.972" v="31"/>
          <ac:spMkLst>
            <pc:docMk/>
            <pc:sldMk cId="109857222" sldId="256"/>
            <ac:spMk id="24" creationId="{816D2053-BB10-4615-A38D-86EEC0D863E8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06.285" v="33"/>
          <ac:spMkLst>
            <pc:docMk/>
            <pc:sldMk cId="109857222" sldId="256"/>
            <ac:spMk id="27" creationId="{6A121316-E4D0-41D7-9C79-9FF8F36D4262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06.285" v="33"/>
          <ac:spMkLst>
            <pc:docMk/>
            <pc:sldMk cId="109857222" sldId="256"/>
            <ac:spMk id="29" creationId="{07EE0F9E-42CB-4AE4-971C-7BD191D5DCB3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06.285" v="33"/>
          <ac:spMkLst>
            <pc:docMk/>
            <pc:sldMk cId="109857222" sldId="256"/>
            <ac:spMk id="30" creationId="{1AEB967B-31A3-42E3-8382-73443D264092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13.191" v="39"/>
          <ac:spMkLst>
            <pc:docMk/>
            <pc:sldMk cId="109857222" sldId="256"/>
            <ac:spMk id="31" creationId="{6CA2C65D-0168-1245-86C8-62A8A6F7B813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13.191" v="39"/>
          <ac:spMkLst>
            <pc:docMk/>
            <pc:sldMk cId="109857222" sldId="256"/>
            <ac:spMk id="33" creationId="{12E8ED90-6D42-AE40-963A-3924EE2073F0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13.191" v="39"/>
          <ac:spMkLst>
            <pc:docMk/>
            <pc:sldMk cId="109857222" sldId="256"/>
            <ac:spMk id="34" creationId="{755E9273-3717-C94C-9BFF-75E87E47C46A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54.362" v="27"/>
          <ac:spMkLst>
            <pc:docMk/>
            <pc:sldMk cId="109857222" sldId="256"/>
            <ac:spMk id="43" creationId="{BA6285CA-6AFA-4F27-AFB5-1B32CDE09B1A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6:54.362" v="27"/>
          <ac:spMkLst>
            <pc:docMk/>
            <pc:sldMk cId="109857222" sldId="256"/>
            <ac:spMk id="44" creationId="{94D786EB-944C-47D5-B631-899F4029B02E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38.037" v="50"/>
          <ac:spMkLst>
            <pc:docMk/>
            <pc:sldMk cId="109857222" sldId="256"/>
            <ac:spMk id="46" creationId="{13B6DAC6-0186-4D62-AD69-90B9C0411EA3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38.037" v="50"/>
          <ac:spMkLst>
            <pc:docMk/>
            <pc:sldMk cId="109857222" sldId="256"/>
            <ac:spMk id="48" creationId="{BA6285CA-6AFA-4F27-AFB5-1B32CDE09B1A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38.037" v="50"/>
          <ac:spMkLst>
            <pc:docMk/>
            <pc:sldMk cId="109857222" sldId="256"/>
            <ac:spMk id="71" creationId="{94D786EB-944C-47D5-B631-899F4029B02E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38.006" v="49"/>
          <ac:spMkLst>
            <pc:docMk/>
            <pc:sldMk cId="109857222" sldId="256"/>
            <ac:spMk id="73" creationId="{BA6285CA-6AFA-4F27-AFB5-1B32CDE09B1A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38.006" v="49"/>
          <ac:spMkLst>
            <pc:docMk/>
            <pc:sldMk cId="109857222" sldId="256"/>
            <ac:spMk id="74" creationId="{1D89589F-37B2-43AC-A5AB-3B428690BFFE}"/>
          </ac:spMkLst>
        </pc:spChg>
        <pc:spChg chg="add">
          <ac:chgData name="Rashed Abdin" userId="S::s3743898@student.rmit.edu.au::57f39aa1-4369-430b-9377-d6cc90a3e6f9" providerId="AD" clId="Web-{54A13DE5-542D-4E98-A22A-55BA11965110}" dt="2021-10-25T13:07:38.037" v="50"/>
          <ac:spMkLst>
            <pc:docMk/>
            <pc:sldMk cId="109857222" sldId="256"/>
            <ac:spMk id="75" creationId="{4E1EF4E8-5513-4BF5-BC41-04645281C672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35.177" v="47"/>
          <ac:spMkLst>
            <pc:docMk/>
            <pc:sldMk cId="109857222" sldId="256"/>
            <ac:spMk id="76" creationId="{4E1EF4E8-5513-4BF5-BC41-04645281C672}"/>
          </ac:spMkLst>
        </pc:spChg>
        <pc:spChg chg="add">
          <ac:chgData name="Rashed Abdin" userId="S::s3743898@student.rmit.edu.au::57f39aa1-4369-430b-9377-d6cc90a3e6f9" providerId="AD" clId="Web-{54A13DE5-542D-4E98-A22A-55BA11965110}" dt="2021-10-25T13:07:38.037" v="50"/>
          <ac:spMkLst>
            <pc:docMk/>
            <pc:sldMk cId="109857222" sldId="256"/>
            <ac:spMk id="77" creationId="{D22FBD32-C88A-4C1D-BC76-613A93944B72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38.006" v="49"/>
          <ac:spMkLst>
            <pc:docMk/>
            <pc:sldMk cId="109857222" sldId="256"/>
            <ac:spMk id="80" creationId="{7BCC6446-8462-4A63-9B6F-8F57EC40F648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38.006" v="49"/>
          <ac:spMkLst>
            <pc:docMk/>
            <pc:sldMk cId="109857222" sldId="256"/>
            <ac:spMk id="82" creationId="{0AF8A919-E589-4841-8662-39A57558C031}"/>
          </ac:spMkLst>
        </pc:spChg>
        <pc:spChg chg="add del">
          <ac:chgData name="Rashed Abdin" userId="S::s3743898@student.rmit.edu.au::57f39aa1-4369-430b-9377-d6cc90a3e6f9" providerId="AD" clId="Web-{54A13DE5-542D-4E98-A22A-55BA11965110}" dt="2021-10-25T13:07:35.177" v="47"/>
          <ac:spMkLst>
            <pc:docMk/>
            <pc:sldMk cId="109857222" sldId="256"/>
            <ac:spMk id="109" creationId="{406D8C29-9DDA-48D0-AF70-905FDB2CE393}"/>
          </ac:spMkLst>
        </pc:spChg>
        <pc:grpChg chg="add del">
          <ac:chgData name="Rashed Abdin" userId="S::s3743898@student.rmit.edu.au::57f39aa1-4369-430b-9377-d6cc90a3e6f9" providerId="AD" clId="Web-{54A13DE5-542D-4E98-A22A-55BA11965110}" dt="2021-10-25T13:06:37.955" v="25"/>
          <ac:grpSpMkLst>
            <pc:docMk/>
            <pc:sldMk cId="109857222" sldId="256"/>
            <ac:grpSpMk id="8" creationId="{DBBA0A0D-8F6A-400A-9E49-8C008E2C7DB1}"/>
          </ac:grpSpMkLst>
        </pc:grpChg>
        <pc:grpChg chg="add del">
          <ac:chgData name="Rashed Abdin" userId="S::s3743898@student.rmit.edu.au::57f39aa1-4369-430b-9377-d6cc90a3e6f9" providerId="AD" clId="Web-{54A13DE5-542D-4E98-A22A-55BA11965110}" dt="2021-10-25T13:06:37.955" v="25"/>
          <ac:grpSpMkLst>
            <pc:docMk/>
            <pc:sldMk cId="109857222" sldId="256"/>
            <ac:grpSpMk id="23" creationId="{C507BF36-B92B-4CAC-BCA7-8364B51E1F09}"/>
          </ac:grpSpMkLst>
        </pc:grpChg>
        <pc:grpChg chg="add del">
          <ac:chgData name="Rashed Abdin" userId="S::s3743898@student.rmit.edu.au::57f39aa1-4369-430b-9377-d6cc90a3e6f9" providerId="AD" clId="Web-{54A13DE5-542D-4E98-A22A-55BA11965110}" dt="2021-10-25T13:06:54.362" v="27"/>
          <ac:grpSpMkLst>
            <pc:docMk/>
            <pc:sldMk cId="109857222" sldId="256"/>
            <ac:grpSpMk id="45" creationId="{91108A0F-8C78-4294-B028-9F09581FC0A3}"/>
          </ac:grpSpMkLst>
        </pc:grpChg>
        <pc:grpChg chg="add del">
          <ac:chgData name="Rashed Abdin" userId="S::s3743898@student.rmit.edu.au::57f39aa1-4369-430b-9377-d6cc90a3e6f9" providerId="AD" clId="Web-{54A13DE5-542D-4E98-A22A-55BA11965110}" dt="2021-10-25T13:07:38.037" v="50"/>
          <ac:grpSpMkLst>
            <pc:docMk/>
            <pc:sldMk cId="109857222" sldId="256"/>
            <ac:grpSpMk id="49" creationId="{91108A0F-8C78-4294-B028-9F09581FC0A3}"/>
          </ac:grpSpMkLst>
        </pc:grpChg>
        <pc:grpChg chg="add del">
          <ac:chgData name="Rashed Abdin" userId="S::s3743898@student.rmit.edu.au::57f39aa1-4369-430b-9377-d6cc90a3e6f9" providerId="AD" clId="Web-{54A13DE5-542D-4E98-A22A-55BA11965110}" dt="2021-10-25T13:07:35.177" v="47"/>
          <ac:grpSpMkLst>
            <pc:docMk/>
            <pc:sldMk cId="109857222" sldId="256"/>
            <ac:grpSpMk id="78" creationId="{20C61190-C3C6-470C-AD7E-DE1774D3B874}"/>
          </ac:grpSpMkLst>
        </pc:grpChg>
        <pc:grpChg chg="add">
          <ac:chgData name="Rashed Abdin" userId="S::s3743898@student.rmit.edu.au::57f39aa1-4369-430b-9377-d6cc90a3e6f9" providerId="AD" clId="Web-{54A13DE5-542D-4E98-A22A-55BA11965110}" dt="2021-10-25T13:07:38.037" v="50"/>
          <ac:grpSpMkLst>
            <pc:docMk/>
            <pc:sldMk cId="109857222" sldId="256"/>
            <ac:grpSpMk id="79" creationId="{CD79EE37-C3B0-49F1-9785-D0E81CA82B95}"/>
          </ac:grpSpMkLst>
        </pc:grpChg>
        <pc:grpChg chg="add del">
          <ac:chgData name="Rashed Abdin" userId="S::s3743898@student.rmit.edu.au::57f39aa1-4369-430b-9377-d6cc90a3e6f9" providerId="AD" clId="Web-{54A13DE5-542D-4E98-A22A-55BA11965110}" dt="2021-10-25T13:07:38.006" v="49"/>
          <ac:grpSpMkLst>
            <pc:docMk/>
            <pc:sldMk cId="109857222" sldId="256"/>
            <ac:grpSpMk id="84" creationId="{8118ECEF-CA6A-4CB6-BCA5-59B2DB40C4AB}"/>
          </ac:grpSpMkLst>
        </pc:grpChg>
        <pc:picChg chg="add del">
          <ac:chgData name="Rashed Abdin" userId="S::s3743898@student.rmit.edu.au::57f39aa1-4369-430b-9377-d6cc90a3e6f9" providerId="AD" clId="Web-{54A13DE5-542D-4E98-A22A-55BA11965110}" dt="2021-10-25T13:06:29.204" v="23"/>
          <ac:picMkLst>
            <pc:docMk/>
            <pc:sldMk cId="109857222" sldId="256"/>
            <ac:picMk id="4" creationId="{0696E7CE-E983-4794-BCA9-555062728ABC}"/>
          </ac:picMkLst>
        </pc:picChg>
        <pc:picChg chg="add del">
          <ac:chgData name="Rashed Abdin" userId="S::s3743898@student.rmit.edu.au::57f39aa1-4369-430b-9377-d6cc90a3e6f9" providerId="AD" clId="Web-{54A13DE5-542D-4E98-A22A-55BA11965110}" dt="2021-10-25T13:06:37.955" v="25"/>
          <ac:picMkLst>
            <pc:docMk/>
            <pc:sldMk cId="109857222" sldId="256"/>
            <ac:picMk id="6" creationId="{1DA33528-205B-4CA3-B2B5-04E2D18E28D2}"/>
          </ac:picMkLst>
        </pc:picChg>
        <pc:picChg chg="add del">
          <ac:chgData name="Rashed Abdin" userId="S::s3743898@student.rmit.edu.au::57f39aa1-4369-430b-9377-d6cc90a3e6f9" providerId="AD" clId="Web-{54A13DE5-542D-4E98-A22A-55BA11965110}" dt="2021-10-25T13:06:54.362" v="27"/>
          <ac:picMkLst>
            <pc:docMk/>
            <pc:sldMk cId="109857222" sldId="256"/>
            <ac:picMk id="12" creationId="{0090FFD3-DE99-442A-B4B4-08D3218852CA}"/>
          </ac:picMkLst>
        </pc:picChg>
        <pc:picChg chg="add del">
          <ac:chgData name="Rashed Abdin" userId="S::s3743898@student.rmit.edu.au::57f39aa1-4369-430b-9377-d6cc90a3e6f9" providerId="AD" clId="Web-{54A13DE5-542D-4E98-A22A-55BA11965110}" dt="2021-10-25T13:06:58.316" v="29"/>
          <ac:picMkLst>
            <pc:docMk/>
            <pc:sldMk cId="109857222" sldId="256"/>
            <ac:picMk id="15" creationId="{D49E7D71-0F09-4EA6-BDBB-ADF7B3411C9D}"/>
          </ac:picMkLst>
        </pc:picChg>
        <pc:picChg chg="add del">
          <ac:chgData name="Rashed Abdin" userId="S::s3743898@student.rmit.edu.au::57f39aa1-4369-430b-9377-d6cc90a3e6f9" providerId="AD" clId="Web-{54A13DE5-542D-4E98-A22A-55BA11965110}" dt="2021-10-25T13:07:03.972" v="31"/>
          <ac:picMkLst>
            <pc:docMk/>
            <pc:sldMk cId="109857222" sldId="256"/>
            <ac:picMk id="25" creationId="{332E608C-BA74-43A6-9F78-41E14815934F}"/>
          </ac:picMkLst>
        </pc:picChg>
        <pc:picChg chg="add del">
          <ac:chgData name="Rashed Abdin" userId="S::s3743898@student.rmit.edu.au::57f39aa1-4369-430b-9377-d6cc90a3e6f9" providerId="AD" clId="Web-{54A13DE5-542D-4E98-A22A-55BA11965110}" dt="2021-10-25T13:07:06.285" v="33"/>
          <ac:picMkLst>
            <pc:docMk/>
            <pc:sldMk cId="109857222" sldId="256"/>
            <ac:picMk id="28" creationId="{D49E7D71-0F09-4EA6-BDBB-ADF7B3411C9D}"/>
          </ac:picMkLst>
        </pc:picChg>
        <pc:picChg chg="add del">
          <ac:chgData name="Rashed Abdin" userId="S::s3743898@student.rmit.edu.au::57f39aa1-4369-430b-9377-d6cc90a3e6f9" providerId="AD" clId="Web-{54A13DE5-542D-4E98-A22A-55BA11965110}" dt="2021-10-25T13:07:13.191" v="39"/>
          <ac:picMkLst>
            <pc:docMk/>
            <pc:sldMk cId="109857222" sldId="256"/>
            <ac:picMk id="32" creationId="{A009A856-2D97-426C-8DF3-8B58957D1148}"/>
          </ac:picMkLst>
        </pc:picChg>
        <pc:picChg chg="add mod ord">
          <ac:chgData name="Rashed Abdin" userId="S::s3743898@student.rmit.edu.au::57f39aa1-4369-430b-9377-d6cc90a3e6f9" providerId="AD" clId="Web-{54A13DE5-542D-4E98-A22A-55BA11965110}" dt="2021-10-25T13:07:38.037" v="50"/>
          <ac:picMkLst>
            <pc:docMk/>
            <pc:sldMk cId="109857222" sldId="256"/>
            <ac:picMk id="47" creationId="{0090FFD3-DE99-442A-B4B4-08D3218852CA}"/>
          </ac:picMkLst>
        </pc:picChg>
        <pc:cxnChg chg="add del">
          <ac:chgData name="Rashed Abdin" userId="S::s3743898@student.rmit.edu.au::57f39aa1-4369-430b-9377-d6cc90a3e6f9" providerId="AD" clId="Web-{54A13DE5-542D-4E98-A22A-55BA11965110}" dt="2021-10-25T13:07:03.972" v="31"/>
          <ac:cxnSpMkLst>
            <pc:docMk/>
            <pc:sldMk cId="109857222" sldId="256"/>
            <ac:cxnSpMk id="19" creationId="{D8A2ED1C-4B10-41E7-9BF6-7447B99B9850}"/>
          </ac:cxnSpMkLst>
        </pc:cxnChg>
        <pc:cxnChg chg="add del">
          <ac:chgData name="Rashed Abdin" userId="S::s3743898@student.rmit.edu.au::57f39aa1-4369-430b-9377-d6cc90a3e6f9" providerId="AD" clId="Web-{54A13DE5-542D-4E98-A22A-55BA11965110}" dt="2021-10-25T13:07:03.972" v="31"/>
          <ac:cxnSpMkLst>
            <pc:docMk/>
            <pc:sldMk cId="109857222" sldId="256"/>
            <ac:cxnSpMk id="26" creationId="{CF2CC60F-C99A-48C5-856F-3C79856E9E9F}"/>
          </ac:cxnSpMkLst>
        </pc:cxnChg>
      </pc:sldChg>
      <pc:sldChg chg="addSp modSp new">
        <pc:chgData name="Rashed Abdin" userId="S::s3743898@student.rmit.edu.au::57f39aa1-4369-430b-9377-d6cc90a3e6f9" providerId="AD" clId="Web-{54A13DE5-542D-4E98-A22A-55BA11965110}" dt="2021-10-25T13:17:23.298" v="186" actId="1076"/>
        <pc:sldMkLst>
          <pc:docMk/>
          <pc:sldMk cId="2755477256" sldId="257"/>
        </pc:sldMkLst>
        <pc:spChg chg="mod">
          <ac:chgData name="Rashed Abdin" userId="S::s3743898@student.rmit.edu.au::57f39aa1-4369-430b-9377-d6cc90a3e6f9" providerId="AD" clId="Web-{54A13DE5-542D-4E98-A22A-55BA11965110}" dt="2021-10-25T13:10:40.517" v="56" actId="20577"/>
          <ac:spMkLst>
            <pc:docMk/>
            <pc:sldMk cId="2755477256" sldId="257"/>
            <ac:spMk id="2" creationId="{93D8A3E1-8CB8-453F-BB30-02E0A4FB6C5B}"/>
          </ac:spMkLst>
        </pc:spChg>
        <pc:spChg chg="mod">
          <ac:chgData name="Rashed Abdin" userId="S::s3743898@student.rmit.edu.au::57f39aa1-4369-430b-9377-d6cc90a3e6f9" providerId="AD" clId="Web-{54A13DE5-542D-4E98-A22A-55BA11965110}" dt="2021-10-25T13:14:14.812" v="136" actId="20577"/>
          <ac:spMkLst>
            <pc:docMk/>
            <pc:sldMk cId="2755477256" sldId="257"/>
            <ac:spMk id="3" creationId="{119366A3-01E4-4B46-A657-2D1D2F3C31F4}"/>
          </ac:spMkLst>
        </pc:spChg>
        <pc:spChg chg="add mod">
          <ac:chgData name="Rashed Abdin" userId="S::s3743898@student.rmit.edu.au::57f39aa1-4369-430b-9377-d6cc90a3e6f9" providerId="AD" clId="Web-{54A13DE5-542D-4E98-A22A-55BA11965110}" dt="2021-10-25T13:16:58.609" v="169" actId="1076"/>
          <ac:spMkLst>
            <pc:docMk/>
            <pc:sldMk cId="2755477256" sldId="257"/>
            <ac:spMk id="7" creationId="{B915F807-D2C5-49DC-AD00-9308CF32113B}"/>
          </ac:spMkLst>
        </pc:spChg>
        <pc:spChg chg="add mod">
          <ac:chgData name="Rashed Abdin" userId="S::s3743898@student.rmit.edu.au::57f39aa1-4369-430b-9377-d6cc90a3e6f9" providerId="AD" clId="Web-{54A13DE5-542D-4E98-A22A-55BA11965110}" dt="2021-10-25T13:17:20.985" v="184" actId="1076"/>
          <ac:spMkLst>
            <pc:docMk/>
            <pc:sldMk cId="2755477256" sldId="257"/>
            <ac:spMk id="8" creationId="{A7183C23-A9B7-42F6-9658-EC921E037072}"/>
          </ac:spMkLst>
        </pc:spChg>
        <pc:spChg chg="add mod">
          <ac:chgData name="Rashed Abdin" userId="S::s3743898@student.rmit.edu.au::57f39aa1-4369-430b-9377-d6cc90a3e6f9" providerId="AD" clId="Web-{54A13DE5-542D-4E98-A22A-55BA11965110}" dt="2021-10-25T13:17:03.828" v="173" actId="1076"/>
          <ac:spMkLst>
            <pc:docMk/>
            <pc:sldMk cId="2755477256" sldId="257"/>
            <ac:spMk id="9" creationId="{D6A1F6E5-8FD9-465E-8816-6B7CFA39ACAF}"/>
          </ac:spMkLst>
        </pc:spChg>
        <pc:spChg chg="add mod">
          <ac:chgData name="Rashed Abdin" userId="S::s3743898@student.rmit.edu.au::57f39aa1-4369-430b-9377-d6cc90a3e6f9" providerId="AD" clId="Web-{54A13DE5-542D-4E98-A22A-55BA11965110}" dt="2021-10-25T13:17:17.297" v="183" actId="1076"/>
          <ac:spMkLst>
            <pc:docMk/>
            <pc:sldMk cId="2755477256" sldId="257"/>
            <ac:spMk id="11" creationId="{DBB25074-1513-4ED6-8646-0A5DD9B0F8E2}"/>
          </ac:spMkLst>
        </pc:spChg>
        <pc:picChg chg="add mod">
          <ac:chgData name="Rashed Abdin" userId="S::s3743898@student.rmit.edu.au::57f39aa1-4369-430b-9377-d6cc90a3e6f9" providerId="AD" clId="Web-{54A13DE5-542D-4E98-A22A-55BA11965110}" dt="2021-10-25T13:17:23.298" v="186" actId="1076"/>
          <ac:picMkLst>
            <pc:docMk/>
            <pc:sldMk cId="2755477256" sldId="257"/>
            <ac:picMk id="4" creationId="{948447F9-862E-432C-B094-3DCA99BFF43B}"/>
          </ac:picMkLst>
        </pc:picChg>
        <pc:picChg chg="add mod">
          <ac:chgData name="Rashed Abdin" userId="S::s3743898@student.rmit.edu.au::57f39aa1-4369-430b-9377-d6cc90a3e6f9" providerId="AD" clId="Web-{54A13DE5-542D-4E98-A22A-55BA11965110}" dt="2021-10-25T13:17:21.844" v="185" actId="1076"/>
          <ac:picMkLst>
            <pc:docMk/>
            <pc:sldMk cId="2755477256" sldId="257"/>
            <ac:picMk id="5" creationId="{C54A7187-B4A2-4AED-A6C8-A06A8A4E4DA3}"/>
          </ac:picMkLst>
        </pc:picChg>
        <pc:picChg chg="add mod">
          <ac:chgData name="Rashed Abdin" userId="S::s3743898@student.rmit.edu.au::57f39aa1-4369-430b-9377-d6cc90a3e6f9" providerId="AD" clId="Web-{54A13DE5-542D-4E98-A22A-55BA11965110}" dt="2021-10-25T13:17:01.531" v="172" actId="1076"/>
          <ac:picMkLst>
            <pc:docMk/>
            <pc:sldMk cId="2755477256" sldId="257"/>
            <ac:picMk id="6" creationId="{CBFD52B0-1776-45B3-B626-C8CB4637D0AD}"/>
          </ac:picMkLst>
        </pc:picChg>
        <pc:picChg chg="add mod">
          <ac:chgData name="Rashed Abdin" userId="S::s3743898@student.rmit.edu.au::57f39aa1-4369-430b-9377-d6cc90a3e6f9" providerId="AD" clId="Web-{54A13DE5-542D-4E98-A22A-55BA11965110}" dt="2021-10-25T13:17:00.999" v="171" actId="14100"/>
          <ac:picMkLst>
            <pc:docMk/>
            <pc:sldMk cId="2755477256" sldId="257"/>
            <ac:picMk id="10" creationId="{33D455A1-6460-46F1-A0A7-5C0EE6B27470}"/>
          </ac:picMkLst>
        </pc:picChg>
      </pc:sldChg>
      <pc:sldChg chg="modSp new">
        <pc:chgData name="Rashed Abdin" userId="S::s3743898@student.rmit.edu.au::57f39aa1-4369-430b-9377-d6cc90a3e6f9" providerId="AD" clId="Web-{54A13DE5-542D-4E98-A22A-55BA11965110}" dt="2021-10-25T13:17:54.847" v="196" actId="20577"/>
        <pc:sldMkLst>
          <pc:docMk/>
          <pc:sldMk cId="4007709790" sldId="258"/>
        </pc:sldMkLst>
        <pc:spChg chg="mod">
          <ac:chgData name="Rashed Abdin" userId="S::s3743898@student.rmit.edu.au::57f39aa1-4369-430b-9377-d6cc90a3e6f9" providerId="AD" clId="Web-{54A13DE5-542D-4E98-A22A-55BA11965110}" dt="2021-10-25T13:17:54.847" v="196" actId="20577"/>
          <ac:spMkLst>
            <pc:docMk/>
            <pc:sldMk cId="4007709790" sldId="258"/>
            <ac:spMk id="2" creationId="{84FB0B43-2DBC-48D5-9DCA-55AF212DB3EE}"/>
          </ac:spMkLst>
        </pc:spChg>
      </pc:sldChg>
      <pc:sldMasterChg chg="add del addSldLayout delSldLayout">
        <pc:chgData name="Rashed Abdin" userId="S::s3743898@student.rmit.edu.au::57f39aa1-4369-430b-9377-d6cc90a3e6f9" providerId="AD" clId="Web-{54A13DE5-542D-4E98-A22A-55BA11965110}" dt="2021-10-25T13:07:13.254" v="40"/>
        <pc:sldMasterMkLst>
          <pc:docMk/>
          <pc:sldMasterMk cId="2460954070" sldId="2147483660"/>
        </pc:sldMasterMkLst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Rashed Abdin" userId="S::s3743898@student.rmit.edu.au::57f39aa1-4369-430b-9377-d6cc90a3e6f9" providerId="AD" clId="Web-{54A13DE5-542D-4E98-A22A-55BA11965110}" dt="2021-10-25T13:07:13.191" v="39"/>
        <pc:sldMasterMkLst>
          <pc:docMk/>
          <pc:sldMasterMk cId="2120861915" sldId="2147483698"/>
        </pc:sldMasterMkLst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1112590605" sldId="2147483687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877365657" sldId="2147483688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1902486857" sldId="2147483689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3751265127" sldId="2147483690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3977670101" sldId="2147483691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732988384" sldId="2147483692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3094029919" sldId="2147483693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2075344983" sldId="2147483694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702253657" sldId="2147483695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961041024" sldId="2147483696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191" v="39"/>
          <pc:sldLayoutMkLst>
            <pc:docMk/>
            <pc:sldMasterMk cId="2120861915" sldId="2147483698"/>
            <pc:sldLayoutMk cId="144072017" sldId="2147483697"/>
          </pc:sldLayoutMkLst>
        </pc:sldLayoutChg>
      </pc:sldMasterChg>
      <pc:sldMasterChg chg="add del addSldLayout delSldLayout">
        <pc:chgData name="Rashed Abdin" userId="S::s3743898@student.rmit.edu.au::57f39aa1-4369-430b-9377-d6cc90a3e6f9" providerId="AD" clId="Web-{54A13DE5-542D-4E98-A22A-55BA11965110}" dt="2021-10-25T13:07:06.285" v="33"/>
        <pc:sldMasterMkLst>
          <pc:docMk/>
          <pc:sldMasterMk cId="3951837914" sldId="2147483711"/>
        </pc:sldMasterMkLst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2441062089" sldId="2147483700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276828074" sldId="2147483701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4279784641" sldId="2147483702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2311136237" sldId="2147483703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3947967049" sldId="2147483704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663549143" sldId="2147483705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2980401783" sldId="2147483706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3381706803" sldId="2147483707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1365818757" sldId="2147483708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2280477492" sldId="2147483709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6.285" v="33"/>
          <pc:sldLayoutMkLst>
            <pc:docMk/>
            <pc:sldMasterMk cId="3951837914" sldId="2147483711"/>
            <pc:sldLayoutMk cId="4027888126" sldId="2147483710"/>
          </pc:sldLayoutMkLst>
        </pc:sldLayoutChg>
      </pc:sldMasterChg>
      <pc:sldMasterChg chg="add del addSldLayout delSldLayout">
        <pc:chgData name="Rashed Abdin" userId="S::s3743898@student.rmit.edu.au::57f39aa1-4369-430b-9377-d6cc90a3e6f9" providerId="AD" clId="Web-{54A13DE5-542D-4E98-A22A-55BA11965110}" dt="2021-10-25T13:06:29.204" v="23"/>
        <pc:sldMasterMkLst>
          <pc:docMk/>
          <pc:sldMasterMk cId="286060739" sldId="2147483724"/>
        </pc:sldMasterMkLst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2043072018" sldId="2147483713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1594416811" sldId="2147483714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1927588004" sldId="2147483715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1974862730" sldId="2147483716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1604640841" sldId="2147483717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1803606480" sldId="2147483718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2046558638" sldId="2147483719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860351781" sldId="2147483720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1954999263" sldId="2147483721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1492537620" sldId="2147483722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29.204" v="23"/>
          <pc:sldLayoutMkLst>
            <pc:docMk/>
            <pc:sldMasterMk cId="286060739" sldId="2147483724"/>
            <pc:sldLayoutMk cId="3767095543" sldId="2147483723"/>
          </pc:sldLayoutMkLst>
        </pc:sldLayoutChg>
      </pc:sldMasterChg>
      <pc:sldMasterChg chg="add del addSldLayout delSldLayout">
        <pc:chgData name="Rashed Abdin" userId="S::s3743898@student.rmit.edu.au::57f39aa1-4369-430b-9377-d6cc90a3e6f9" providerId="AD" clId="Web-{54A13DE5-542D-4E98-A22A-55BA11965110}" dt="2021-10-25T13:07:03.972" v="31"/>
        <pc:sldMasterMkLst>
          <pc:docMk/>
          <pc:sldMasterMk cId="3199769496" sldId="2147483724"/>
        </pc:sldMasterMkLst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124069041" sldId="2147483713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460872307" sldId="2147483714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1821551061" sldId="2147483715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663842053" sldId="2147483716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421748096" sldId="2147483717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929932584" sldId="2147483718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3120359837" sldId="2147483719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2367877155" sldId="2147483720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1716419749" sldId="2147483721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4024068704" sldId="2147483722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03.972" v="31"/>
          <pc:sldLayoutMkLst>
            <pc:docMk/>
            <pc:sldMasterMk cId="3199769496" sldId="2147483724"/>
            <pc:sldLayoutMk cId="206655452" sldId="2147483723"/>
          </pc:sldLayoutMkLst>
        </pc:sldLayoutChg>
      </pc:sldMasterChg>
      <pc:sldMasterChg chg="add del addSldLayout delSldLayout">
        <pc:chgData name="Rashed Abdin" userId="S::s3743898@student.rmit.edu.au::57f39aa1-4369-430b-9377-d6cc90a3e6f9" providerId="AD" clId="Web-{54A13DE5-542D-4E98-A22A-55BA11965110}" dt="2021-10-25T13:06:37.955" v="25"/>
        <pc:sldMasterMkLst>
          <pc:docMk/>
          <pc:sldMasterMk cId="3095053624" sldId="2147483750"/>
        </pc:sldMasterMkLst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3835460763" sldId="2147483739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4283260684" sldId="2147483740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931368268" sldId="2147483741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3071058587" sldId="2147483742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3638994042" sldId="2147483743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1101492251" sldId="2147483744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647993217" sldId="2147483745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4276075223" sldId="2147483746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3357125634" sldId="2147483747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2214286956" sldId="2147483748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6:37.955" v="25"/>
          <pc:sldLayoutMkLst>
            <pc:docMk/>
            <pc:sldMasterMk cId="3095053624" sldId="2147483750"/>
            <pc:sldLayoutMk cId="2178041544" sldId="2147483749"/>
          </pc:sldLayoutMkLst>
        </pc:sldLayoutChg>
      </pc:sldMasterChg>
      <pc:sldMasterChg chg="add del addSldLayout delSldLayout">
        <pc:chgData name="Rashed Abdin" userId="S::s3743898@student.rmit.edu.au::57f39aa1-4369-430b-9377-d6cc90a3e6f9" providerId="AD" clId="Web-{54A13DE5-542D-4E98-A22A-55BA11965110}" dt="2021-10-25T13:07:13.254" v="40"/>
        <pc:sldMasterMkLst>
          <pc:docMk/>
          <pc:sldMasterMk cId="2989353497" sldId="2147483763"/>
        </pc:sldMasterMkLst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3315572427" sldId="2147483752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4108461405" sldId="2147483753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1215124078" sldId="2147483754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2680943727" sldId="2147483755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3138116931" sldId="2147483756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565154975" sldId="2147483757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2887698810" sldId="2147483758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3861056670" sldId="2147483759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2927424911" sldId="2147483760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2005930053" sldId="2147483761"/>
          </pc:sldLayoutMkLst>
        </pc:sldLayoutChg>
        <pc:sldLayoutChg chg="add del">
          <pc:chgData name="Rashed Abdin" userId="S::s3743898@student.rmit.edu.au::57f39aa1-4369-430b-9377-d6cc90a3e6f9" providerId="AD" clId="Web-{54A13DE5-542D-4E98-A22A-55BA11965110}" dt="2021-10-25T13:07:13.254" v="40"/>
          <pc:sldLayoutMkLst>
            <pc:docMk/>
            <pc:sldMasterMk cId="2989353497" sldId="2147483763"/>
            <pc:sldLayoutMk cId="2846459207" sldId="2147483762"/>
          </pc:sldLayoutMkLst>
        </pc:sldLayoutChg>
      </pc:sldMasterChg>
    </pc:docChg>
  </pc:docChgLst>
  <pc:docChgLst>
    <pc:chgData name="Rashed Abdin" userId="S::s3743898@student.rmit.edu.au::57f39aa1-4369-430b-9377-d6cc90a3e6f9" providerId="AD" clId="Web-{9D947F7A-7F69-4920-99A9-CD88DAF1CD06}"/>
    <pc:docChg chg="modSld">
      <pc:chgData name="Rashed Abdin" userId="S::s3743898@student.rmit.edu.au::57f39aa1-4369-430b-9377-d6cc90a3e6f9" providerId="AD" clId="Web-{9D947F7A-7F69-4920-99A9-CD88DAF1CD06}" dt="2021-10-25T14:25:30.271" v="4" actId="20577"/>
      <pc:docMkLst>
        <pc:docMk/>
      </pc:docMkLst>
      <pc:sldChg chg="modSp">
        <pc:chgData name="Rashed Abdin" userId="S::s3743898@student.rmit.edu.au::57f39aa1-4369-430b-9377-d6cc90a3e6f9" providerId="AD" clId="Web-{9D947F7A-7F69-4920-99A9-CD88DAF1CD06}" dt="2021-10-25T14:25:30.271" v="4" actId="20577"/>
        <pc:sldMkLst>
          <pc:docMk/>
          <pc:sldMk cId="3330896305" sldId="259"/>
        </pc:sldMkLst>
        <pc:spChg chg="mod">
          <ac:chgData name="Rashed Abdin" userId="S::s3743898@student.rmit.edu.au::57f39aa1-4369-430b-9377-d6cc90a3e6f9" providerId="AD" clId="Web-{9D947F7A-7F69-4920-99A9-CD88DAF1CD06}" dt="2021-10-25T14:25:30.271" v="4" actId="20577"/>
          <ac:spMkLst>
            <pc:docMk/>
            <pc:sldMk cId="3330896305" sldId="259"/>
            <ac:spMk id="3" creationId="{A7370E07-D928-41EC-A346-A43A2B51E393}"/>
          </ac:spMkLst>
        </pc:spChg>
      </pc:sldChg>
    </pc:docChg>
  </pc:docChgLst>
  <pc:docChgLst>
    <pc:chgData name="Rashed Abdin" userId="S::s3743898@student.rmit.edu.au::57f39aa1-4369-430b-9377-d6cc90a3e6f9" providerId="AD" clId="Web-{12D44862-B0F6-44C5-B861-C2F77D5F4913}"/>
    <pc:docChg chg="modSld">
      <pc:chgData name="Rashed Abdin" userId="S::s3743898@student.rmit.edu.au::57f39aa1-4369-430b-9377-d6cc90a3e6f9" providerId="AD" clId="Web-{12D44862-B0F6-44C5-B861-C2F77D5F4913}" dt="2021-10-25T15:09:23.096" v="367" actId="20577"/>
      <pc:docMkLst>
        <pc:docMk/>
      </pc:docMkLst>
      <pc:sldChg chg="modSp">
        <pc:chgData name="Rashed Abdin" userId="S::s3743898@student.rmit.edu.au::57f39aa1-4369-430b-9377-d6cc90a3e6f9" providerId="AD" clId="Web-{12D44862-B0F6-44C5-B861-C2F77D5F4913}" dt="2021-10-25T14:34:17.083" v="111" actId="20577"/>
        <pc:sldMkLst>
          <pc:docMk/>
          <pc:sldMk cId="3330896305" sldId="259"/>
        </pc:sldMkLst>
        <pc:spChg chg="mod">
          <ac:chgData name="Rashed Abdin" userId="S::s3743898@student.rmit.edu.au::57f39aa1-4369-430b-9377-d6cc90a3e6f9" providerId="AD" clId="Web-{12D44862-B0F6-44C5-B861-C2F77D5F4913}" dt="2021-10-25T14:34:17.083" v="111" actId="20577"/>
          <ac:spMkLst>
            <pc:docMk/>
            <pc:sldMk cId="3330896305" sldId="259"/>
            <ac:spMk id="3" creationId="{A7370E07-D928-41EC-A346-A43A2B51E393}"/>
          </ac:spMkLst>
        </pc:spChg>
      </pc:sldChg>
      <pc:sldChg chg="modSp">
        <pc:chgData name="Rashed Abdin" userId="S::s3743898@student.rmit.edu.au::57f39aa1-4369-430b-9377-d6cc90a3e6f9" providerId="AD" clId="Web-{12D44862-B0F6-44C5-B861-C2F77D5F4913}" dt="2021-10-25T15:09:23.096" v="367" actId="20577"/>
        <pc:sldMkLst>
          <pc:docMk/>
          <pc:sldMk cId="2702939191" sldId="264"/>
        </pc:sldMkLst>
        <pc:spChg chg="mod">
          <ac:chgData name="Rashed Abdin" userId="S::s3743898@student.rmit.edu.au::57f39aa1-4369-430b-9377-d6cc90a3e6f9" providerId="AD" clId="Web-{12D44862-B0F6-44C5-B861-C2F77D5F4913}" dt="2021-10-25T15:09:23.096" v="367" actId="20577"/>
          <ac:spMkLst>
            <pc:docMk/>
            <pc:sldMk cId="2702939191" sldId="264"/>
            <ac:spMk id="3" creationId="{2121592B-EF2D-4248-B67D-6F9697C26084}"/>
          </ac:spMkLst>
        </pc:spChg>
      </pc:sldChg>
      <pc:sldChg chg="modSp">
        <pc:chgData name="Rashed Abdin" userId="S::s3743898@student.rmit.edu.au::57f39aa1-4369-430b-9377-d6cc90a3e6f9" providerId="AD" clId="Web-{12D44862-B0F6-44C5-B861-C2F77D5F4913}" dt="2021-10-25T14:33:36.784" v="100" actId="20577"/>
        <pc:sldMkLst>
          <pc:docMk/>
          <pc:sldMk cId="2539288884" sldId="266"/>
        </pc:sldMkLst>
        <pc:spChg chg="mod">
          <ac:chgData name="Rashed Abdin" userId="S::s3743898@student.rmit.edu.au::57f39aa1-4369-430b-9377-d6cc90a3e6f9" providerId="AD" clId="Web-{12D44862-B0F6-44C5-B861-C2F77D5F4913}" dt="2021-10-25T14:33:36.784" v="100" actId="20577"/>
          <ac:spMkLst>
            <pc:docMk/>
            <pc:sldMk cId="2539288884" sldId="266"/>
            <ac:spMk id="3" creationId="{108DAA86-8733-4AD6-A0E7-154AA8D747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5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oockeroo-website.s3-website-ap-southeast-1.amazonaw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0090FFD3-DE99-442A-B4B4-08D321885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2" b="1236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77" name="Flowchart: Document 77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9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81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83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08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567990" cy="3184274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Group 3 TUES1830 REZA Interview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>
                <a:cs typeface="Calibri"/>
              </a:rPr>
              <a:t>By Rashed, David, Kowsar and Nadvi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C6D7-2C5C-4C56-8BAB-8C68D311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Scrum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A86-8733-4AD6-A0E7-154AA8D7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 way we organized our work and process were through making sure everyone completed their assigned tasks for their specific roles they have agreed to take.</a:t>
            </a:r>
          </a:p>
          <a:p>
            <a:r>
              <a:rPr lang="en-US" sz="2400" dirty="0"/>
              <a:t> That being said, we all helped each other implement and complete all tasks throughout the entire project.</a:t>
            </a:r>
          </a:p>
          <a:p>
            <a:r>
              <a:rPr lang="en-US" sz="2400" dirty="0"/>
              <a:t>But we focused and dedicated our times to specific roles to implement the project to high standard and found this well to work throughout all sprints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533C-758F-4C71-98AD-97631BEA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Demo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0E07-D928-41EC-A346-A43A2B51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will now share our screens and demo the code </a:t>
            </a:r>
          </a:p>
          <a:p>
            <a:pPr marL="0" indent="0">
              <a:buNone/>
            </a:pPr>
            <a:r>
              <a:rPr lang="en-US" dirty="0"/>
              <a:t>Kowsar – Shows Front End of Development of the Code</a:t>
            </a:r>
          </a:p>
          <a:p>
            <a:r>
              <a:rPr lang="en-US" sz="2000" dirty="0"/>
              <a:t>Link: </a:t>
            </a:r>
            <a:r>
              <a:rPr lang="en-US" sz="2000" dirty="0">
                <a:ea typeface="+mn-lt"/>
                <a:cs typeface="+mn-lt"/>
                <a:hlinkClick r:id="rId2"/>
              </a:rPr>
              <a:t>http://boockeroo-website.s3-website-ap-southeast-1.amazonaws.com</a:t>
            </a:r>
          </a:p>
          <a:p>
            <a:pPr marL="0" indent="0">
              <a:buNone/>
            </a:pPr>
            <a:r>
              <a:rPr lang="en-US" dirty="0" err="1"/>
              <a:t>Nadvi</a:t>
            </a:r>
            <a:r>
              <a:rPr lang="en-US" dirty="0"/>
              <a:t> - </a:t>
            </a:r>
            <a:r>
              <a:rPr lang="en-US" dirty="0">
                <a:ea typeface="+mn-lt"/>
                <a:cs typeface="+mn-lt"/>
              </a:rPr>
              <a:t>Shows Back End of Development of the Code</a:t>
            </a:r>
          </a:p>
          <a:p>
            <a:pPr marL="0" indent="0">
              <a:buNone/>
            </a:pPr>
            <a:r>
              <a:rPr lang="en-US" dirty="0"/>
              <a:t>Rashed – Shows Jira, Sprint Burndown Charts, Sprint Planning/Retrospectives</a:t>
            </a:r>
          </a:p>
          <a:p>
            <a:pPr marL="0" indent="0">
              <a:buNone/>
            </a:pPr>
            <a:r>
              <a:rPr lang="en-US" dirty="0"/>
              <a:t>David – Product Backlog (User Stories)</a:t>
            </a:r>
          </a:p>
        </p:txBody>
      </p:sp>
    </p:spTree>
    <p:extLst>
      <p:ext uri="{BB962C8B-B14F-4D97-AF65-F5344CB8AC3E}">
        <p14:creationId xmlns:p14="http://schemas.microsoft.com/office/powerpoint/2010/main" val="333089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A3E1-8CB8-453F-BB30-02E0A4FB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APPRECIATION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66A3-01E4-4B46-A657-2D1D2F3C3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and foremost, we would like to give a huge round of applause to Reza and Homy for being awesome teachers and guiding us throughout this entire course </a:t>
            </a:r>
          </a:p>
        </p:txBody>
      </p:sp>
      <p:pic>
        <p:nvPicPr>
          <p:cNvPr id="4" name="Graphic 4" descr="Sunglasses face outline with solid fill">
            <a:extLst>
              <a:ext uri="{FF2B5EF4-FFF2-40B4-BE49-F238E27FC236}">
                <a16:creationId xmlns:a16="http://schemas.microsoft.com/office/drawing/2014/main" id="{948447F9-862E-432C-B094-3DCA99BF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602736" y="3538728"/>
            <a:ext cx="2255520" cy="2261616"/>
          </a:xfrm>
          <a:prstGeom prst="rect">
            <a:avLst/>
          </a:prstGeom>
        </p:spPr>
      </p:pic>
      <p:pic>
        <p:nvPicPr>
          <p:cNvPr id="5" name="Graphic 5" descr="Grinning face with solid fill with solid fill">
            <a:extLst>
              <a:ext uri="{FF2B5EF4-FFF2-40B4-BE49-F238E27FC236}">
                <a16:creationId xmlns:a16="http://schemas.microsoft.com/office/drawing/2014/main" id="{C54A7187-B4A2-4AED-A6C8-A06A8A4E4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17067" y="3541395"/>
            <a:ext cx="2255520" cy="2261616"/>
          </a:xfrm>
          <a:prstGeom prst="rect">
            <a:avLst/>
          </a:prstGeom>
        </p:spPr>
      </p:pic>
      <p:pic>
        <p:nvPicPr>
          <p:cNvPr id="6" name="Graphic 6" descr="In love face with solid fill with solid fill">
            <a:extLst>
              <a:ext uri="{FF2B5EF4-FFF2-40B4-BE49-F238E27FC236}">
                <a16:creationId xmlns:a16="http://schemas.microsoft.com/office/drawing/2014/main" id="{CBFD52B0-1776-45B3-B626-C8CB4637D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960358" y="3544062"/>
            <a:ext cx="2255520" cy="2261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5F807-D2C5-49DC-AD00-9308CF32113B}"/>
              </a:ext>
            </a:extLst>
          </p:cNvPr>
          <p:cNvSpPr txBox="1"/>
          <p:nvPr/>
        </p:nvSpPr>
        <p:spPr>
          <a:xfrm>
            <a:off x="3931920" y="59375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David 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83C23-A9B7-42F6-9658-EC921E037072}"/>
              </a:ext>
            </a:extLst>
          </p:cNvPr>
          <p:cNvSpPr txBox="1"/>
          <p:nvPr/>
        </p:nvSpPr>
        <p:spPr>
          <a:xfrm>
            <a:off x="1127760" y="58948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Rashed^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1F6E5-8FD9-465E-8816-6B7CFA39ACAF}"/>
              </a:ext>
            </a:extLst>
          </p:cNvPr>
          <p:cNvSpPr txBox="1"/>
          <p:nvPr/>
        </p:nvSpPr>
        <p:spPr>
          <a:xfrm>
            <a:off x="9131808" y="58948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Kowsar^</a:t>
            </a:r>
          </a:p>
        </p:txBody>
      </p:sp>
      <p:pic>
        <p:nvPicPr>
          <p:cNvPr id="10" name="Graphic 10" descr="Tongue face outline with solid fill">
            <a:extLst>
              <a:ext uri="{FF2B5EF4-FFF2-40B4-BE49-F238E27FC236}">
                <a16:creationId xmlns:a16="http://schemas.microsoft.com/office/drawing/2014/main" id="{33D455A1-6460-46F1-A0A7-5C0EE6B27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9360" y="3563112"/>
            <a:ext cx="2279904" cy="2292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B25074-1513-4ED6-8646-0A5DD9B0F8E2}"/>
              </a:ext>
            </a:extLst>
          </p:cNvPr>
          <p:cNvSpPr txBox="1"/>
          <p:nvPr/>
        </p:nvSpPr>
        <p:spPr>
          <a:xfrm>
            <a:off x="6486143" y="5937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</a:t>
            </a:r>
            <a:r>
              <a:rPr lang="en-US" err="1"/>
              <a:t>Nadvi</a:t>
            </a:r>
            <a:r>
              <a:rPr lang="en-US"/>
              <a:t> ^</a:t>
            </a:r>
          </a:p>
        </p:txBody>
      </p:sp>
    </p:spTree>
    <p:extLst>
      <p:ext uri="{BB962C8B-B14F-4D97-AF65-F5344CB8AC3E}">
        <p14:creationId xmlns:p14="http://schemas.microsoft.com/office/powerpoint/2010/main" val="27554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0B43-2DBC-48D5-9DCA-55AF212D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Links To Microservices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370F-BCF7-420B-A8E8-1CAE52D9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Microservices link for app deployed: </a:t>
            </a:r>
            <a:endParaRPr lang="en-US"/>
          </a:p>
          <a:p>
            <a:r>
              <a:rPr lang="en-US" u="sng">
                <a:ea typeface="+mn-lt"/>
                <a:cs typeface="+mn-lt"/>
              </a:rPr>
              <a:t>Book Service</a:t>
            </a:r>
            <a:r>
              <a:rPr lang="en-US">
                <a:ea typeface="+mn-lt"/>
                <a:cs typeface="+mn-lt"/>
              </a:rPr>
              <a:t>: http://bookmicroservices-env.eba-fs3m353v.ap-southeast-1.elasticbeanstalk.com/ </a:t>
            </a:r>
          </a:p>
          <a:p>
            <a:r>
              <a:rPr lang="en-US" u="sng">
                <a:ea typeface="+mn-lt"/>
                <a:cs typeface="+mn-lt"/>
              </a:rPr>
              <a:t>Order Service</a:t>
            </a:r>
            <a:r>
              <a:rPr lang="en-US">
                <a:ea typeface="+mn-lt"/>
                <a:cs typeface="+mn-lt"/>
              </a:rPr>
              <a:t>: http://ordermicroservices-env.eba-9xyqhzjp.ap-southeast-1.elasticbeanstalk.com/ </a:t>
            </a:r>
          </a:p>
          <a:p>
            <a:r>
              <a:rPr lang="en-US" u="sng">
                <a:ea typeface="+mn-lt"/>
                <a:cs typeface="+mn-lt"/>
              </a:rPr>
              <a:t>Login Service</a:t>
            </a:r>
            <a:r>
              <a:rPr lang="en-US">
                <a:ea typeface="+mn-lt"/>
                <a:cs typeface="+mn-lt"/>
              </a:rPr>
              <a:t>: http://loginmicroservices-env.eba-6m9hx2pu.ap-southeast-1.elasticbeanstalk.com/ </a:t>
            </a:r>
          </a:p>
          <a:p>
            <a:r>
              <a:rPr lang="en-US" u="sng">
                <a:ea typeface="+mn-lt"/>
                <a:cs typeface="+mn-lt"/>
              </a:rPr>
              <a:t>Review</a:t>
            </a:r>
            <a:r>
              <a:rPr lang="en-US">
                <a:ea typeface="+mn-lt"/>
                <a:cs typeface="+mn-lt"/>
              </a:rPr>
              <a:t>: http://reviewmicroservices-env.eba-jzevrwka.ap-southeast-1.elasticbeanstalk.com/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A47F-EE81-4F69-B672-25EF3DD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Interesting and Fun Features Implemented! </a:t>
            </a:r>
            <a:endParaRPr lang="en-US"/>
          </a:p>
        </p:txBody>
      </p:sp>
      <p:pic>
        <p:nvPicPr>
          <p:cNvPr id="4" name="Graphic 4" descr="Tongue face with solid fill with solid fill">
            <a:extLst>
              <a:ext uri="{FF2B5EF4-FFF2-40B4-BE49-F238E27FC236}">
                <a16:creationId xmlns:a16="http://schemas.microsoft.com/office/drawing/2014/main" id="{D27D4827-A914-4ACE-A680-CF118877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344" y="996569"/>
            <a:ext cx="652272" cy="65227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B35821-B165-4010-B257-B3579E43D012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F19FB6-9A50-49C5-B9AA-3D4085617063}"/>
              </a:ext>
            </a:extLst>
          </p:cNvPr>
          <p:cNvSpPr txBox="1">
            <a:spLocks/>
          </p:cNvSpPr>
          <p:nvPr/>
        </p:nvSpPr>
        <p:spPr>
          <a:xfrm>
            <a:off x="609600" y="19780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Highlights of interesting features implemented:</a:t>
            </a:r>
          </a:p>
          <a:p>
            <a:r>
              <a:rPr lang="en-US"/>
              <a:t>Our application is user friendly for ages</a:t>
            </a:r>
          </a:p>
          <a:p>
            <a:r>
              <a:rPr lang="en-US"/>
              <a:t>User can find table of contents </a:t>
            </a:r>
          </a:p>
          <a:p>
            <a:r>
              <a:rPr lang="en-US"/>
              <a:t>User can apply for a refund!</a:t>
            </a:r>
          </a:p>
          <a:p>
            <a:r>
              <a:rPr lang="en-US"/>
              <a:t>We have it set up where bots can't delete user's (typing Id of book)</a:t>
            </a:r>
          </a:p>
          <a:p>
            <a:r>
              <a:rPr lang="en-US"/>
              <a:t>PayPal API is very easy to use and completed core functionality quickly</a:t>
            </a:r>
          </a:p>
        </p:txBody>
      </p:sp>
    </p:spTree>
    <p:extLst>
      <p:ext uri="{BB962C8B-B14F-4D97-AF65-F5344CB8AC3E}">
        <p14:creationId xmlns:p14="http://schemas.microsoft.com/office/powerpoint/2010/main" val="91323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009-FFE1-496A-8703-B9B18AE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Interesting and Fun Features Implemented!</a:t>
            </a:r>
            <a:r>
              <a:rPr lang="en-US">
                <a:ea typeface="+mj-lt"/>
                <a:cs typeface="+mj-l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CDF4-83F0-4C31-A93A-00812B3D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/>
              <a:t>Some more Highlights of interesting features implemented:</a:t>
            </a:r>
          </a:p>
          <a:p>
            <a:r>
              <a:rPr lang="en-US"/>
              <a:t>Users can register based on the type of account they want</a:t>
            </a:r>
          </a:p>
          <a:p>
            <a:r>
              <a:rPr lang="en-US"/>
              <a:t>Admin can mark a book out of stock </a:t>
            </a:r>
          </a:p>
          <a:p>
            <a:r>
              <a:rPr lang="en-US"/>
              <a:t>Admin can also mark books out of stock if publisher hasn't done so</a:t>
            </a:r>
          </a:p>
          <a:p>
            <a:r>
              <a:rPr lang="en-US"/>
              <a:t>Admin can view the transaction order from the start </a:t>
            </a:r>
          </a:p>
          <a:p>
            <a:r>
              <a:rPr lang="en-US"/>
              <a:t>Users can place a review/feedback and a score to a particular book</a:t>
            </a:r>
          </a:p>
          <a:p>
            <a:r>
              <a:rPr lang="en-US"/>
              <a:t>Admins can also generate a record of all transactions </a:t>
            </a:r>
          </a:p>
        </p:txBody>
      </p:sp>
      <p:pic>
        <p:nvPicPr>
          <p:cNvPr id="5" name="Graphic 4" descr="Tongue face with solid fill with solid fill">
            <a:extLst>
              <a:ext uri="{FF2B5EF4-FFF2-40B4-BE49-F238E27FC236}">
                <a16:creationId xmlns:a16="http://schemas.microsoft.com/office/drawing/2014/main" id="{871A857C-2BC9-4EC6-B492-EED044E2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3785" y="771834"/>
            <a:ext cx="652272" cy="6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E93A-E1DF-431B-A473-EFD3A53C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Retrospectives and Lessons Learned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40E9-35A3-44C1-B4B9-9ACCCB41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Kowsar (Front-End/Databasing):</a:t>
            </a:r>
          </a:p>
          <a:p>
            <a:pPr marL="0" indent="0">
              <a:buNone/>
            </a:pPr>
            <a:r>
              <a:rPr lang="en-US" sz="2400"/>
              <a:t>What Worked Well?</a:t>
            </a:r>
          </a:p>
          <a:p>
            <a:pPr marL="457200" indent="-457200"/>
            <a:r>
              <a:rPr lang="en-US" sz="2400"/>
              <a:t>User Interface that is appealing to look at</a:t>
            </a:r>
          </a:p>
          <a:p>
            <a:pPr marL="457200" indent="-457200"/>
            <a:r>
              <a:rPr lang="en-US" sz="2400"/>
              <a:t>PayPal API was easy to for me to implement and use</a:t>
            </a:r>
          </a:p>
          <a:p>
            <a:pPr marL="0" indent="0">
              <a:buNone/>
            </a:pPr>
            <a:r>
              <a:rPr lang="en-US" sz="2400"/>
              <a:t>What Could be Improved?</a:t>
            </a:r>
          </a:p>
          <a:p>
            <a:pPr marL="342900" indent="-342900"/>
            <a:r>
              <a:rPr lang="en-US" sz="2400"/>
              <a:t>Providing more feedback for users </a:t>
            </a:r>
          </a:p>
          <a:p>
            <a:pPr marL="342900" indent="-342900"/>
            <a:r>
              <a:rPr lang="en-US" sz="2400"/>
              <a:t>Purchasing a book without PayPal would have been more realistic 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What “surprised” you?</a:t>
            </a:r>
            <a:endParaRPr lang="en-US"/>
          </a:p>
          <a:p>
            <a:pPr marL="342900" indent="-342900"/>
            <a:r>
              <a:rPr lang="en-US" sz="2400"/>
              <a:t>Cross Origin Resource Sharing(CORS)</a:t>
            </a:r>
          </a:p>
          <a:p>
            <a:pPr marL="342900" indent="-342900"/>
            <a:r>
              <a:rPr lang="en-US" sz="2400"/>
              <a:t>Losing a team member suddenly and trying to adapt was very challenging with all the heavy workload 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What did you learn?</a:t>
            </a:r>
            <a:endParaRPr lang="en-US"/>
          </a:p>
          <a:p>
            <a:pPr marL="342900" indent="-342900"/>
            <a:r>
              <a:rPr lang="en-US" sz="2400"/>
              <a:t>Learned Cloud Computing </a:t>
            </a:r>
          </a:p>
          <a:p>
            <a:pPr marL="342900" indent="-342900"/>
            <a:r>
              <a:rPr lang="en-US" sz="2400"/>
              <a:t>Learning Scrum Process and improving communication skills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1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ECBF-FA1B-483B-BBAE-DDCB333B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Retrospectives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48E7-BF3F-4DD5-A598-D96B73AA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 err="1">
                <a:ea typeface="+mn-lt"/>
                <a:cs typeface="+mn-lt"/>
              </a:rPr>
              <a:t>Nadvi</a:t>
            </a:r>
            <a:r>
              <a:rPr lang="en-US">
                <a:ea typeface="+mn-lt"/>
                <a:cs typeface="+mn-lt"/>
              </a:rPr>
              <a:t>(Back-End/Testing):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What Worked Well?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Creating the entity with spring boot went very well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Controller worked well with </a:t>
            </a:r>
            <a:r>
              <a:rPr lang="en-US" err="1">
                <a:ea typeface="+mn-lt"/>
                <a:cs typeface="+mn-lt"/>
              </a:rPr>
              <a:t>postmapping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err="1">
                <a:ea typeface="+mn-lt"/>
                <a:cs typeface="+mn-lt"/>
              </a:rPr>
              <a:t>getmapping</a:t>
            </a: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POSTMAN went very well and easy to use in the short period of time we had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LOG4J implemented quickly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What Could be Improved?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Adding more validation for example, when adding a book to check if it exists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Implementing a way for customers to chat with the publisher would have been nice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What “surprised” you?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Unit testing was surprising as it was more complicated than expected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Losing a team member suddenly and trying to adapt was very challenging with all the heavy workload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What did you learn?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How to work with RESTful API</a:t>
            </a:r>
          </a:p>
          <a:p>
            <a:pPr marL="342900" indent="-342900"/>
            <a:r>
              <a:rPr lang="en-US"/>
              <a:t>Learned to work with Log4J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993D-4774-41FA-BDE9-5DB5603B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Retrospectives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592B-EF2D-4248-B67D-6F9697C2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Rashed(Scrum Master/Product Owner):</a:t>
            </a:r>
          </a:p>
          <a:p>
            <a:r>
              <a:rPr lang="en-US" dirty="0">
                <a:ea typeface="+mn-lt"/>
                <a:cs typeface="+mn-lt"/>
              </a:rPr>
              <a:t>What Worked Well?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Learning to manage and structure the team to developing the code in respective time for each sprint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Managing product backlog, sprint backlog in Jira, writing sprint planning/retrospective notes and meeting minutes</a:t>
            </a:r>
          </a:p>
          <a:p>
            <a:r>
              <a:rPr lang="en-US" dirty="0">
                <a:ea typeface="+mn-lt"/>
                <a:cs typeface="+mn-lt"/>
              </a:rPr>
              <a:t>What Could be Improved?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Having more meetings for scrum team into developing code to more detail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Implementing the code to a higher degree for a more realistic feel</a:t>
            </a:r>
          </a:p>
          <a:p>
            <a:r>
              <a:rPr lang="en-US" dirty="0">
                <a:ea typeface="+mn-lt"/>
                <a:cs typeface="+mn-lt"/>
              </a:rPr>
              <a:t>What “surprised” you?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Managing a team was much more difficult than expected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Losing a team member suddenly and trying to adapt was very challenging with all the heavy workload </a:t>
            </a:r>
          </a:p>
          <a:p>
            <a:r>
              <a:rPr lang="en-US" dirty="0">
                <a:ea typeface="+mn-lt"/>
                <a:cs typeface="+mn-lt"/>
              </a:rPr>
              <a:t>What did you learn?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How to manage a scrum team to develop a project to a very high level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Learning how to create user stories, grooming product backlog, using the tool Jira, </a:t>
            </a:r>
            <a:r>
              <a:rPr lang="en-US" dirty="0" err="1">
                <a:ea typeface="+mn-lt"/>
                <a:cs typeface="+mn-lt"/>
              </a:rPr>
              <a:t>dockerising</a:t>
            </a:r>
            <a:r>
              <a:rPr lang="en-US" dirty="0">
                <a:ea typeface="+mn-lt"/>
                <a:cs typeface="+mn-lt"/>
              </a:rPr>
              <a:t> an app and much more</a:t>
            </a:r>
            <a:endParaRPr lang="en-US" dirty="0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7567-8DA0-4051-BFEB-8A572044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Retrospectives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5498-9EF9-4107-89A9-9AA370CF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>
                <a:ea typeface="+mn-lt"/>
                <a:cs typeface="+mn-lt"/>
              </a:rPr>
              <a:t>David(Product Owner):</a:t>
            </a:r>
          </a:p>
          <a:p>
            <a:r>
              <a:rPr lang="en-US">
                <a:ea typeface="+mn-lt"/>
                <a:cs typeface="+mn-lt"/>
              </a:rPr>
              <a:t>What Worked Well?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Learning how to create and modify and product backlog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Creating the wireframes for the user stories and really implementing that into our project</a:t>
            </a:r>
          </a:p>
          <a:p>
            <a:r>
              <a:rPr lang="en-US">
                <a:ea typeface="+mn-lt"/>
                <a:cs typeface="+mn-lt"/>
              </a:rPr>
              <a:t>What Could be Improved?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Adding more features/functionality to publisher, for example: adding promotions to books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Product Backlog grooming (prioritizing the correct user stories to implement) </a:t>
            </a:r>
          </a:p>
          <a:p>
            <a:r>
              <a:rPr lang="en-US">
                <a:ea typeface="+mn-lt"/>
                <a:cs typeface="+mn-lt"/>
              </a:rPr>
              <a:t>What “surprised” you?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Developing the backend of the code was a bit more challenging than expected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Losing a team member suddenly and trying to adapt was very challenging with all the heavy workload </a:t>
            </a:r>
          </a:p>
          <a:p>
            <a:r>
              <a:rPr lang="en-US">
                <a:ea typeface="+mn-lt"/>
                <a:cs typeface="+mn-lt"/>
              </a:rPr>
              <a:t>What did you learn?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You learned how to create a Product Backlog</a:t>
            </a:r>
          </a:p>
          <a:p>
            <a:pPr marL="342900" indent="-342900"/>
            <a:r>
              <a:rPr lang="en-US"/>
              <a:t>Learned how to use Spring Boot, React and docker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952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AEBAC1C4B914EB06FF8215A131707" ma:contentTypeVersion="9" ma:contentTypeDescription="Create a new document." ma:contentTypeScope="" ma:versionID="b9d0809709a50bebebca3a5699723591">
  <xsd:schema xmlns:xsd="http://www.w3.org/2001/XMLSchema" xmlns:xs="http://www.w3.org/2001/XMLSchema" xmlns:p="http://schemas.microsoft.com/office/2006/metadata/properties" xmlns:ns2="1c285ecc-ddf0-423d-a847-b575e559d591" targetNamespace="http://schemas.microsoft.com/office/2006/metadata/properties" ma:root="true" ma:fieldsID="8c944976512b4dd6a9b83d3f9245dd52" ns2:_="">
    <xsd:import namespace="1c285ecc-ddf0-423d-a847-b575e559d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85ecc-ddf0-423d-a847-b575e559d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AF6A9F-0A31-4FBD-B5B5-399D30161AAF}">
  <ds:schemaRefs>
    <ds:schemaRef ds:uri="1c285ecc-ddf0-423d-a847-b575e559d5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6ED1014-B2F9-4147-B7B9-5B3043B37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D695BB-1B78-4222-B0E3-B129790534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SineVTI</vt:lpstr>
      <vt:lpstr>Group 3 TUES1830 REZA Interview</vt:lpstr>
      <vt:lpstr>APPRECIATION </vt:lpstr>
      <vt:lpstr>Links To Microservices</vt:lpstr>
      <vt:lpstr>Interesting and Fun Features Implemented! </vt:lpstr>
      <vt:lpstr>Interesting and Fun Features Implemented! </vt:lpstr>
      <vt:lpstr>Retrospectives and Lessons Learned</vt:lpstr>
      <vt:lpstr>Retrospectives and Lessons Learned</vt:lpstr>
      <vt:lpstr>Retrospectives and Lessons Learned</vt:lpstr>
      <vt:lpstr>Retrospectives and Lessons Learned</vt:lpstr>
      <vt:lpstr>Scrum Process</vt:lpstr>
      <vt:lpstr>Demo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63</cp:revision>
  <dcterms:created xsi:type="dcterms:W3CDTF">2021-10-25T13:02:59Z</dcterms:created>
  <dcterms:modified xsi:type="dcterms:W3CDTF">2021-10-25T15:09:27Z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0x0101001FFAEBAC1C4B914EB06FF8215A131707</vt:lpwstr>
  </property>
</Properties>
</file>