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27" r:id="rId7"/>
    <p:sldId id="3828" r:id="rId8"/>
    <p:sldId id="3794" r:id="rId9"/>
    <p:sldId id="3835" r:id="rId10"/>
    <p:sldId id="3836" r:id="rId11"/>
    <p:sldId id="3838" r:id="rId12"/>
    <p:sldId id="3837" r:id="rId13"/>
    <p:sldId id="3833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15-May-22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Green University Student portal website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		</a:t>
            </a:r>
            <a:r>
              <a:rPr lang="en-US" dirty="0" err="1">
                <a:solidFill>
                  <a:srgbClr val="FFFFFF"/>
                </a:solidFill>
              </a:rPr>
              <a:t>Kowser</a:t>
            </a:r>
            <a:r>
              <a:rPr lang="en-US" dirty="0">
                <a:solidFill>
                  <a:srgbClr val="FFFFFF"/>
                </a:solidFill>
              </a:rPr>
              <a:t> Ahmed </a:t>
            </a:r>
            <a:r>
              <a:rPr lang="en-US" dirty="0" err="1">
                <a:solidFill>
                  <a:srgbClr val="FFFFFF"/>
                </a:solidFill>
              </a:rPr>
              <a:t>Sajol</a:t>
            </a:r>
            <a:r>
              <a:rPr lang="en-US" dirty="0">
                <a:solidFill>
                  <a:srgbClr val="FFFFFF"/>
                </a:solidFill>
              </a:rPr>
              <a:t> ID 183002049</a:t>
            </a:r>
          </a:p>
          <a:p>
            <a:r>
              <a:rPr lang="en-US" dirty="0">
                <a:solidFill>
                  <a:srgbClr val="FFFFFF"/>
                </a:solidFill>
              </a:rPr>
              <a:t>		Juliet Jahan ID 183002122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testing is an essential part of the software industry. It has a big role in the software industry. Our idea was to execute a test in our university student portal and we are proud to say that we have our success.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489" r="453" b="-10995"/>
          <a:stretch/>
        </p:blipFill>
        <p:spPr>
          <a:xfrm>
            <a:off x="6634716" y="0"/>
            <a:ext cx="3009014" cy="3338623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919451" y="2727729"/>
            <a:ext cx="4254356" cy="413027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Kowser</a:t>
            </a:r>
            <a:r>
              <a:rPr lang="en-US" dirty="0"/>
              <a:t> Ahmed </a:t>
            </a:r>
            <a:r>
              <a:rPr lang="en-US" dirty="0" err="1"/>
              <a:t>Sajol</a:t>
            </a:r>
            <a:endParaRPr lang="en-US" dirty="0"/>
          </a:p>
          <a:p>
            <a:r>
              <a:rPr lang="en-US" dirty="0"/>
              <a:t>Juliet Jahan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kowsersojol@gmail.com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julietjahan0@gmail.com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Tools and techniques</a:t>
            </a:r>
          </a:p>
          <a:p>
            <a:pPr marL="0" indent="0">
              <a:buNone/>
            </a:pPr>
            <a:r>
              <a:rPr lang="en-US" dirty="0"/>
              <a:t>Test Plan</a:t>
            </a:r>
          </a:p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website testing operation which will operate at Green University’s official student portal by using selenium and chrome driver.</a:t>
            </a:r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</a:p>
          <a:p>
            <a:r>
              <a:rPr lang="en-US" dirty="0"/>
              <a:t>• To test the integrity of the website.</a:t>
            </a:r>
          </a:p>
          <a:p>
            <a:r>
              <a:rPr lang="en-US" dirty="0"/>
              <a:t>• To test the button if the perform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6660"/>
            <a:ext cx="9814035" cy="4733003"/>
          </a:xfrm>
        </p:spPr>
        <p:txBody>
          <a:bodyPr/>
          <a:lstStyle/>
          <a:p>
            <a:r>
              <a:rPr lang="en-US" dirty="0"/>
              <a:t>IDE: </a:t>
            </a:r>
            <a:r>
              <a:rPr lang="en-US" dirty="0" err="1"/>
              <a:t>Apahe</a:t>
            </a:r>
            <a:r>
              <a:rPr lang="en-US" dirty="0"/>
              <a:t> </a:t>
            </a:r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Language: JAVA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WebDriver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6660"/>
            <a:ext cx="9814035" cy="4733003"/>
          </a:xfrm>
        </p:spPr>
        <p:txBody>
          <a:bodyPr/>
          <a:lstStyle/>
          <a:p>
            <a:r>
              <a:rPr lang="en-US" dirty="0"/>
              <a:t>Check input fields</a:t>
            </a:r>
          </a:p>
          <a:p>
            <a:r>
              <a:rPr lang="en-US" dirty="0"/>
              <a:t>Check Input Buttons</a:t>
            </a:r>
          </a:p>
          <a:p>
            <a:r>
              <a:rPr lang="en-US" dirty="0"/>
              <a:t>Check Profile name and ID</a:t>
            </a:r>
          </a:p>
          <a:p>
            <a:r>
              <a:rPr lang="en-US" dirty="0"/>
              <a:t>Check Page title</a:t>
            </a:r>
          </a:p>
          <a:p>
            <a:r>
              <a:rPr lang="en-US" dirty="0"/>
              <a:t>Check Balance</a:t>
            </a:r>
          </a:p>
          <a:p>
            <a:r>
              <a:rPr lang="en-US" dirty="0"/>
              <a:t>Check footer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10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7A1BA-9987-4A70-BCCE-333AB251E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32547"/>
            <a:ext cx="9310509" cy="1933721"/>
          </a:xfr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B3657-B0E3-4B1B-9352-48F3BA46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9" y="1690688"/>
            <a:ext cx="4210050" cy="346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66A85-8CD2-4644-8EE2-B4A5A81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80" y="1690688"/>
            <a:ext cx="3905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FE6AC-104B-4EAD-ABB7-291FC707A7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8270" y="1249528"/>
            <a:ext cx="4352925" cy="3276600"/>
          </a:xfr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25156-04C8-411F-8B78-8F89DBE9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20" y="4435327"/>
            <a:ext cx="4562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51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208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Green University Student portal website test</vt:lpstr>
      <vt:lpstr>Agenda</vt:lpstr>
      <vt:lpstr>Introduction</vt:lpstr>
      <vt:lpstr>Objective</vt:lpstr>
      <vt:lpstr>Tools and techniques</vt:lpstr>
      <vt:lpstr>Test Plan</vt:lpstr>
      <vt:lpstr>Test Inputs</vt:lpstr>
      <vt:lpstr>Test Results</vt:lpstr>
      <vt:lpstr>Bug report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2022-05-15T17:03:32Z</dcterms:created>
  <dcterms:modified xsi:type="dcterms:W3CDTF">2022-05-15T18:14:39Z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