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4" r:id="rId2"/>
  </p:sldMasterIdLst>
  <p:notesMasterIdLst>
    <p:notesMasterId r:id="rId16"/>
  </p:notesMasterIdLst>
  <p:handoutMasterIdLst>
    <p:handoutMasterId r:id="rId17"/>
  </p:handoutMasterIdLst>
  <p:sldIdLst>
    <p:sldId id="256" r:id="rId3"/>
    <p:sldId id="271" r:id="rId4"/>
    <p:sldId id="257" r:id="rId5"/>
    <p:sldId id="260" r:id="rId6"/>
    <p:sldId id="262" r:id="rId7"/>
    <p:sldId id="270" r:id="rId8"/>
    <p:sldId id="306" r:id="rId9"/>
    <p:sldId id="311" r:id="rId10"/>
    <p:sldId id="309" r:id="rId11"/>
    <p:sldId id="310" r:id="rId12"/>
    <p:sldId id="312" r:id="rId13"/>
    <p:sldId id="308" r:id="rId14"/>
    <p:sldId id="305" r:id="rId15"/>
  </p:sldIdLst>
  <p:sldSz cx="9144000" cy="5143500" type="screen16x9"/>
  <p:notesSz cx="6858000" cy="9144000"/>
  <p:embeddedFontLst>
    <p:embeddedFont>
      <p:font typeface="EB Garamond" panose="020B0604020202020204" charset="0"/>
      <p:regular r:id="rId18"/>
      <p:bold r:id="rId19"/>
      <p:italic r:id="rId20"/>
      <p:boldItalic r:id="rId21"/>
    </p:embeddedFont>
    <p:embeddedFont>
      <p:font typeface="Fira Sans" panose="020B0604020202020204" charset="0"/>
      <p:regular r:id="rId22"/>
      <p:bold r:id="rId23"/>
      <p:italic r:id="rId24"/>
      <p:boldItalic r:id="rId25"/>
    </p:embeddedFont>
    <p:embeddedFont>
      <p:font typeface="Proxima Nova" panose="020B0604020202020204" charset="0"/>
      <p:regular r:id="rId26"/>
      <p:bold r:id="rId27"/>
      <p:italic r:id="rId28"/>
      <p:boldItalic r:id="rId29"/>
    </p:embeddedFont>
    <p:embeddedFont>
      <p:font typeface="Roboto Condensed Light" panose="020B0604020202020204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1AEF3E-1481-463C-AC6C-F00E4A927721}">
  <a:tblStyle styleId="{021AEF3E-1481-463C-AC6C-F00E4A9277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955" autoAdjust="0"/>
  </p:normalViewPr>
  <p:slideViewPr>
    <p:cSldViewPr snapToGrid="0">
      <p:cViewPr varScale="1">
        <p:scale>
          <a:sx n="119" d="100"/>
          <a:sy n="119" d="100"/>
        </p:scale>
        <p:origin x="5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7337C1-91D3-48EB-B848-3F117068FB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3BCF5-122A-4579-B415-A1F3BF48C7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B5D90-31D3-4940-A85A-84054C466BEB}" type="datetime1">
              <a:rPr lang="en-US" smtClean="0"/>
              <a:t>02-Sep-22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0DEF4-7C70-417A-B3E2-E030D1F6C8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7A9A4-C4FA-4F75-BA20-CC74ACF67B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715F-8F74-4640-A2E1-0512AC022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478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669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897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4" name="Google Shape;14534;gf06a6b5abf_0_28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5" name="Google Shape;14535;gf06a6b5abf_0_28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ef505275c1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ef505275c1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ef6029663a_0_1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ef6029663a_0_1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ef505275c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Google Shape;1475;gef505275c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796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977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59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4657" y="254012"/>
            <a:ext cx="8471057" cy="4635473"/>
            <a:chOff x="1075213" y="539400"/>
            <a:chExt cx="6657019" cy="4064778"/>
          </a:xfrm>
        </p:grpSpPr>
        <p:sp>
          <p:nvSpPr>
            <p:cNvPr id="10" name="Google Shape;10;p2"/>
            <p:cNvSpPr/>
            <p:nvPr/>
          </p:nvSpPr>
          <p:spPr>
            <a:xfrm>
              <a:off x="1439819" y="539400"/>
              <a:ext cx="6292400" cy="4064778"/>
            </a:xfrm>
            <a:custGeom>
              <a:avLst/>
              <a:gdLst/>
              <a:ahLst/>
              <a:cxnLst/>
              <a:rect l="l" t="t" r="r" b="b"/>
              <a:pathLst>
                <a:path w="89712" h="62348" extrusionOk="0">
                  <a:moveTo>
                    <a:pt x="1" y="0"/>
                  </a:moveTo>
                  <a:lnTo>
                    <a:pt x="1" y="58194"/>
                  </a:lnTo>
                  <a:cubicBezTo>
                    <a:pt x="1" y="60477"/>
                    <a:pt x="1856" y="62347"/>
                    <a:pt x="4153" y="62347"/>
                  </a:cubicBezTo>
                  <a:lnTo>
                    <a:pt x="85559" y="62347"/>
                  </a:lnTo>
                  <a:cubicBezTo>
                    <a:pt x="87855" y="62347"/>
                    <a:pt x="89712" y="60477"/>
                    <a:pt x="89712" y="58194"/>
                  </a:cubicBezTo>
                  <a:lnTo>
                    <a:pt x="897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439875" y="3963125"/>
              <a:ext cx="6292357" cy="260920"/>
            </a:xfrm>
            <a:custGeom>
              <a:avLst/>
              <a:gdLst/>
              <a:ahLst/>
              <a:cxnLst/>
              <a:rect l="l" t="t" r="r" b="b"/>
              <a:pathLst>
                <a:path w="90619" h="4002" extrusionOk="0">
                  <a:moveTo>
                    <a:pt x="15" y="1"/>
                  </a:moveTo>
                  <a:lnTo>
                    <a:pt x="0" y="14"/>
                  </a:lnTo>
                  <a:lnTo>
                    <a:pt x="0" y="3974"/>
                  </a:lnTo>
                  <a:cubicBezTo>
                    <a:pt x="0" y="3988"/>
                    <a:pt x="15" y="4002"/>
                    <a:pt x="15" y="4002"/>
                  </a:cubicBezTo>
                  <a:lnTo>
                    <a:pt x="90606" y="4002"/>
                  </a:lnTo>
                  <a:cubicBezTo>
                    <a:pt x="90606" y="4002"/>
                    <a:pt x="90619" y="3988"/>
                    <a:pt x="90619" y="3974"/>
                  </a:cubicBezTo>
                  <a:lnTo>
                    <a:pt x="90619" y="14"/>
                  </a:lnTo>
                  <a:lnTo>
                    <a:pt x="906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439819" y="860291"/>
              <a:ext cx="6292400" cy="53004"/>
            </a:xfrm>
            <a:custGeom>
              <a:avLst/>
              <a:gdLst/>
              <a:ahLst/>
              <a:cxnLst/>
              <a:rect l="l" t="t" r="r" b="b"/>
              <a:pathLst>
                <a:path w="89712" h="813" extrusionOk="0">
                  <a:moveTo>
                    <a:pt x="1" y="1"/>
                  </a:moveTo>
                  <a:lnTo>
                    <a:pt x="1" y="813"/>
                  </a:lnTo>
                  <a:lnTo>
                    <a:pt x="89712" y="813"/>
                  </a:lnTo>
                  <a:lnTo>
                    <a:pt x="897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75213" y="1086258"/>
              <a:ext cx="364658" cy="339862"/>
            </a:xfrm>
            <a:custGeom>
              <a:avLst/>
              <a:gdLst/>
              <a:ahLst/>
              <a:cxnLst/>
              <a:rect l="l" t="t" r="r" b="b"/>
              <a:pathLst>
                <a:path w="5199" h="5213" extrusionOk="0">
                  <a:moveTo>
                    <a:pt x="1" y="0"/>
                  </a:moveTo>
                  <a:lnTo>
                    <a:pt x="1733" y="2613"/>
                  </a:lnTo>
                  <a:lnTo>
                    <a:pt x="1" y="5212"/>
                  </a:lnTo>
                  <a:lnTo>
                    <a:pt x="5199" y="5212"/>
                  </a:lnTo>
                  <a:lnTo>
                    <a:pt x="5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429200" y="1147925"/>
            <a:ext cx="6285600" cy="20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83581" y="3257225"/>
            <a:ext cx="5060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/>
          <p:nvPr/>
        </p:nvSpPr>
        <p:spPr>
          <a:xfrm>
            <a:off x="285500" y="162400"/>
            <a:ext cx="8566088" cy="4818707"/>
          </a:xfrm>
          <a:custGeom>
            <a:avLst/>
            <a:gdLst/>
            <a:ahLst/>
            <a:cxnLst/>
            <a:rect l="l" t="t" r="r" b="b"/>
            <a:pathLst>
              <a:path w="73809" h="41520" extrusionOk="0">
                <a:moveTo>
                  <a:pt x="631" y="1"/>
                </a:moveTo>
                <a:cubicBezTo>
                  <a:pt x="293" y="1"/>
                  <a:pt x="0" y="281"/>
                  <a:pt x="0" y="632"/>
                </a:cubicBezTo>
                <a:lnTo>
                  <a:pt x="0" y="40877"/>
                </a:lnTo>
                <a:cubicBezTo>
                  <a:pt x="0" y="41228"/>
                  <a:pt x="293" y="41520"/>
                  <a:pt x="631" y="41520"/>
                </a:cubicBezTo>
                <a:lnTo>
                  <a:pt x="73178" y="41520"/>
                </a:lnTo>
                <a:cubicBezTo>
                  <a:pt x="73528" y="41520"/>
                  <a:pt x="73809" y="41228"/>
                  <a:pt x="73809" y="40877"/>
                </a:cubicBezTo>
                <a:lnTo>
                  <a:pt x="73809" y="632"/>
                </a:lnTo>
                <a:cubicBezTo>
                  <a:pt x="73809" y="281"/>
                  <a:pt x="73528" y="1"/>
                  <a:pt x="731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680097" y="472972"/>
            <a:ext cx="7778290" cy="4196291"/>
          </a:xfrm>
          <a:custGeom>
            <a:avLst/>
            <a:gdLst/>
            <a:ahLst/>
            <a:cxnLst/>
            <a:rect l="l" t="t" r="r" b="b"/>
            <a:pathLst>
              <a:path w="67021" h="36157" extrusionOk="0">
                <a:moveTo>
                  <a:pt x="1740" y="0"/>
                </a:moveTo>
                <a:cubicBezTo>
                  <a:pt x="782" y="0"/>
                  <a:pt x="0" y="783"/>
                  <a:pt x="0" y="1753"/>
                </a:cubicBezTo>
                <a:lnTo>
                  <a:pt x="0" y="34416"/>
                </a:lnTo>
                <a:cubicBezTo>
                  <a:pt x="0" y="35374"/>
                  <a:pt x="782" y="36157"/>
                  <a:pt x="1740" y="36157"/>
                </a:cubicBezTo>
                <a:lnTo>
                  <a:pt x="65280" y="36157"/>
                </a:lnTo>
                <a:cubicBezTo>
                  <a:pt x="66238" y="36157"/>
                  <a:pt x="67021" y="35374"/>
                  <a:pt x="67021" y="34416"/>
                </a:cubicBezTo>
                <a:lnTo>
                  <a:pt x="67021" y="1753"/>
                </a:lnTo>
                <a:cubicBezTo>
                  <a:pt x="67021" y="783"/>
                  <a:pt x="66238" y="0"/>
                  <a:pt x="652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13100" y="532852"/>
            <a:ext cx="7710900" cy="7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"/>
          <p:cNvSpPr txBox="1">
            <a:spLocks noGrp="1"/>
          </p:cNvSpPr>
          <p:nvPr>
            <p:ph type="body" idx="1"/>
          </p:nvPr>
        </p:nvSpPr>
        <p:spPr>
          <a:xfrm>
            <a:off x="1061250" y="1336500"/>
            <a:ext cx="7021500" cy="32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7"/>
          <p:cNvGrpSpPr/>
          <p:nvPr/>
        </p:nvGrpSpPr>
        <p:grpSpPr>
          <a:xfrm>
            <a:off x="288950" y="145475"/>
            <a:ext cx="8566088" cy="4818707"/>
            <a:chOff x="288950" y="145475"/>
            <a:chExt cx="8566088" cy="4818707"/>
          </a:xfrm>
        </p:grpSpPr>
        <p:sp>
          <p:nvSpPr>
            <p:cNvPr id="131" name="Google Shape;131;p7"/>
            <p:cNvSpPr/>
            <p:nvPr/>
          </p:nvSpPr>
          <p:spPr>
            <a:xfrm>
              <a:off x="288950" y="145475"/>
              <a:ext cx="8566088" cy="4818707"/>
            </a:xfrm>
            <a:custGeom>
              <a:avLst/>
              <a:gdLst/>
              <a:ahLst/>
              <a:cxnLst/>
              <a:rect l="l" t="t" r="r" b="b"/>
              <a:pathLst>
                <a:path w="73809" h="41520" extrusionOk="0">
                  <a:moveTo>
                    <a:pt x="631" y="1"/>
                  </a:moveTo>
                  <a:cubicBezTo>
                    <a:pt x="293" y="1"/>
                    <a:pt x="0" y="281"/>
                    <a:pt x="0" y="632"/>
                  </a:cubicBezTo>
                  <a:lnTo>
                    <a:pt x="0" y="40877"/>
                  </a:lnTo>
                  <a:cubicBezTo>
                    <a:pt x="0" y="41228"/>
                    <a:pt x="293" y="41520"/>
                    <a:pt x="631" y="41520"/>
                  </a:cubicBezTo>
                  <a:lnTo>
                    <a:pt x="73178" y="41520"/>
                  </a:lnTo>
                  <a:cubicBezTo>
                    <a:pt x="73528" y="41520"/>
                    <a:pt x="73809" y="41228"/>
                    <a:pt x="73809" y="40877"/>
                  </a:cubicBezTo>
                  <a:lnTo>
                    <a:pt x="73809" y="632"/>
                  </a:lnTo>
                  <a:cubicBezTo>
                    <a:pt x="73809" y="281"/>
                    <a:pt x="73528" y="1"/>
                    <a:pt x="73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4589589" y="395950"/>
              <a:ext cx="4075580" cy="4398124"/>
            </a:xfrm>
            <a:custGeom>
              <a:avLst/>
              <a:gdLst/>
              <a:ahLst/>
              <a:cxnLst/>
              <a:rect l="l" t="t" r="r" b="b"/>
              <a:pathLst>
                <a:path w="28342" h="31577" extrusionOk="0">
                  <a:moveTo>
                    <a:pt x="60" y="0"/>
                  </a:moveTo>
                  <a:cubicBezTo>
                    <a:pt x="24" y="0"/>
                    <a:pt x="1" y="23"/>
                    <a:pt x="1" y="58"/>
                  </a:cubicBezTo>
                  <a:lnTo>
                    <a:pt x="1" y="31530"/>
                  </a:lnTo>
                  <a:cubicBezTo>
                    <a:pt x="1" y="31553"/>
                    <a:pt x="24" y="31577"/>
                    <a:pt x="60" y="31577"/>
                  </a:cubicBezTo>
                  <a:lnTo>
                    <a:pt x="28295" y="31577"/>
                  </a:lnTo>
                  <a:cubicBezTo>
                    <a:pt x="28319" y="31577"/>
                    <a:pt x="28342" y="31553"/>
                    <a:pt x="28342" y="31530"/>
                  </a:cubicBezTo>
                  <a:lnTo>
                    <a:pt x="28342" y="58"/>
                  </a:lnTo>
                  <a:cubicBezTo>
                    <a:pt x="28342" y="23"/>
                    <a:pt x="28319" y="0"/>
                    <a:pt x="28295" y="0"/>
                  </a:cubicBezTo>
                  <a:close/>
                </a:path>
              </a:pathLst>
            </a:custGeom>
            <a:solidFill>
              <a:srgbClr val="F7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478825" y="395950"/>
              <a:ext cx="4075580" cy="4398124"/>
            </a:xfrm>
            <a:custGeom>
              <a:avLst/>
              <a:gdLst/>
              <a:ahLst/>
              <a:cxnLst/>
              <a:rect l="l" t="t" r="r" b="b"/>
              <a:pathLst>
                <a:path w="28342" h="31577" extrusionOk="0">
                  <a:moveTo>
                    <a:pt x="48" y="0"/>
                  </a:moveTo>
                  <a:cubicBezTo>
                    <a:pt x="24" y="0"/>
                    <a:pt x="1" y="23"/>
                    <a:pt x="1" y="58"/>
                  </a:cubicBezTo>
                  <a:lnTo>
                    <a:pt x="1" y="31530"/>
                  </a:lnTo>
                  <a:cubicBezTo>
                    <a:pt x="1" y="31553"/>
                    <a:pt x="24" y="31577"/>
                    <a:pt x="48" y="31577"/>
                  </a:cubicBezTo>
                  <a:lnTo>
                    <a:pt x="28283" y="31577"/>
                  </a:lnTo>
                  <a:cubicBezTo>
                    <a:pt x="28319" y="31577"/>
                    <a:pt x="28342" y="31553"/>
                    <a:pt x="28342" y="31530"/>
                  </a:cubicBezTo>
                  <a:lnTo>
                    <a:pt x="28342" y="58"/>
                  </a:lnTo>
                  <a:cubicBezTo>
                    <a:pt x="28342" y="23"/>
                    <a:pt x="28319" y="0"/>
                    <a:pt x="28283" y="0"/>
                  </a:cubicBezTo>
                  <a:close/>
                </a:path>
              </a:pathLst>
            </a:custGeom>
            <a:solidFill>
              <a:srgbClr val="F7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" name="Google Shape;134;p7"/>
            <p:cNvGrpSpPr/>
            <p:nvPr/>
          </p:nvGrpSpPr>
          <p:grpSpPr>
            <a:xfrm>
              <a:off x="4984702" y="1303655"/>
              <a:ext cx="3391799" cy="3150214"/>
              <a:chOff x="5746702" y="1303655"/>
              <a:chExt cx="3391799" cy="3150214"/>
            </a:xfrm>
          </p:grpSpPr>
          <p:grpSp>
            <p:nvGrpSpPr>
              <p:cNvPr id="135" name="Google Shape;135;p7"/>
              <p:cNvGrpSpPr/>
              <p:nvPr/>
            </p:nvGrpSpPr>
            <p:grpSpPr>
              <a:xfrm>
                <a:off x="5746702" y="3144189"/>
                <a:ext cx="3391799" cy="1309681"/>
                <a:chOff x="4944009" y="1147678"/>
                <a:chExt cx="3391799" cy="3153578"/>
              </a:xfrm>
            </p:grpSpPr>
            <p:sp>
              <p:nvSpPr>
                <p:cNvPr id="136" name="Google Shape;136;p7"/>
                <p:cNvSpPr/>
                <p:nvPr/>
              </p:nvSpPr>
              <p:spPr>
                <a:xfrm>
                  <a:off x="4944009" y="1147678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0"/>
                      </a:moveTo>
                      <a:cubicBezTo>
                        <a:pt x="24" y="0"/>
                        <a:pt x="1" y="24"/>
                        <a:pt x="1" y="58"/>
                      </a:cubicBezTo>
                      <a:cubicBezTo>
                        <a:pt x="1" y="94"/>
                        <a:pt x="24" y="117"/>
                        <a:pt x="71" y="117"/>
                      </a:cubicBezTo>
                      <a:lnTo>
                        <a:pt x="23658" y="117"/>
                      </a:lnTo>
                      <a:cubicBezTo>
                        <a:pt x="23692" y="117"/>
                        <a:pt x="23728" y="94"/>
                        <a:pt x="23728" y="58"/>
                      </a:cubicBezTo>
                      <a:cubicBezTo>
                        <a:pt x="23728" y="24"/>
                        <a:pt x="23692" y="0"/>
                        <a:pt x="23658" y="0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7"/>
                <p:cNvSpPr/>
                <p:nvPr/>
              </p:nvSpPr>
              <p:spPr>
                <a:xfrm>
                  <a:off x="4944009" y="1595065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0"/>
                      </a:moveTo>
                      <a:cubicBezTo>
                        <a:pt x="24" y="0"/>
                        <a:pt x="1" y="24"/>
                        <a:pt x="1" y="59"/>
                      </a:cubicBezTo>
                      <a:cubicBezTo>
                        <a:pt x="1" y="94"/>
                        <a:pt x="24" y="117"/>
                        <a:pt x="71" y="117"/>
                      </a:cubicBezTo>
                      <a:lnTo>
                        <a:pt x="23658" y="117"/>
                      </a:lnTo>
                      <a:cubicBezTo>
                        <a:pt x="23692" y="117"/>
                        <a:pt x="23728" y="94"/>
                        <a:pt x="23728" y="59"/>
                      </a:cubicBezTo>
                      <a:cubicBezTo>
                        <a:pt x="23728" y="24"/>
                        <a:pt x="23692" y="0"/>
                        <a:pt x="23658" y="0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7"/>
                <p:cNvSpPr/>
                <p:nvPr/>
              </p:nvSpPr>
              <p:spPr>
                <a:xfrm>
                  <a:off x="4944009" y="2042592"/>
                  <a:ext cx="3391799" cy="1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29" extrusionOk="0">
                      <a:moveTo>
                        <a:pt x="71" y="0"/>
                      </a:moveTo>
                      <a:cubicBezTo>
                        <a:pt x="24" y="0"/>
                        <a:pt x="1" y="35"/>
                        <a:pt x="1" y="71"/>
                      </a:cubicBezTo>
                      <a:cubicBezTo>
                        <a:pt x="1" y="94"/>
                        <a:pt x="24" y="129"/>
                        <a:pt x="71" y="129"/>
                      </a:cubicBezTo>
                      <a:lnTo>
                        <a:pt x="23658" y="129"/>
                      </a:lnTo>
                      <a:cubicBezTo>
                        <a:pt x="23692" y="129"/>
                        <a:pt x="23728" y="94"/>
                        <a:pt x="23728" y="71"/>
                      </a:cubicBezTo>
                      <a:cubicBezTo>
                        <a:pt x="23728" y="35"/>
                        <a:pt x="23692" y="0"/>
                        <a:pt x="23658" y="0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7"/>
                <p:cNvSpPr/>
                <p:nvPr/>
              </p:nvSpPr>
              <p:spPr>
                <a:xfrm>
                  <a:off x="4944009" y="2491650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1"/>
                      </a:moveTo>
                      <a:cubicBezTo>
                        <a:pt x="24" y="1"/>
                        <a:pt x="1" y="24"/>
                        <a:pt x="1" y="59"/>
                      </a:cubicBezTo>
                      <a:cubicBezTo>
                        <a:pt x="1" y="94"/>
                        <a:pt x="24" y="118"/>
                        <a:pt x="71" y="118"/>
                      </a:cubicBezTo>
                      <a:lnTo>
                        <a:pt x="23658" y="118"/>
                      </a:lnTo>
                      <a:cubicBezTo>
                        <a:pt x="23692" y="118"/>
                        <a:pt x="23728" y="94"/>
                        <a:pt x="23728" y="59"/>
                      </a:cubicBezTo>
                      <a:cubicBezTo>
                        <a:pt x="23728" y="24"/>
                        <a:pt x="23692" y="1"/>
                        <a:pt x="23658" y="1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7"/>
                <p:cNvSpPr/>
                <p:nvPr/>
              </p:nvSpPr>
              <p:spPr>
                <a:xfrm>
                  <a:off x="4944009" y="2939038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1"/>
                      </a:moveTo>
                      <a:cubicBezTo>
                        <a:pt x="24" y="1"/>
                        <a:pt x="1" y="36"/>
                        <a:pt x="1" y="60"/>
                      </a:cubicBezTo>
                      <a:cubicBezTo>
                        <a:pt x="1" y="94"/>
                        <a:pt x="24" y="118"/>
                        <a:pt x="71" y="118"/>
                      </a:cubicBezTo>
                      <a:lnTo>
                        <a:pt x="23658" y="118"/>
                      </a:lnTo>
                      <a:cubicBezTo>
                        <a:pt x="23692" y="118"/>
                        <a:pt x="23728" y="94"/>
                        <a:pt x="23728" y="60"/>
                      </a:cubicBezTo>
                      <a:cubicBezTo>
                        <a:pt x="23728" y="36"/>
                        <a:pt x="23692" y="1"/>
                        <a:pt x="23658" y="1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7"/>
                <p:cNvSpPr/>
                <p:nvPr/>
              </p:nvSpPr>
              <p:spPr>
                <a:xfrm>
                  <a:off x="4944009" y="3388236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0"/>
                      </a:moveTo>
                      <a:cubicBezTo>
                        <a:pt x="24" y="0"/>
                        <a:pt x="1" y="24"/>
                        <a:pt x="1" y="59"/>
                      </a:cubicBezTo>
                      <a:cubicBezTo>
                        <a:pt x="1" y="83"/>
                        <a:pt x="24" y="117"/>
                        <a:pt x="71" y="117"/>
                      </a:cubicBezTo>
                      <a:lnTo>
                        <a:pt x="23658" y="117"/>
                      </a:lnTo>
                      <a:cubicBezTo>
                        <a:pt x="23692" y="117"/>
                        <a:pt x="23728" y="83"/>
                        <a:pt x="23728" y="59"/>
                      </a:cubicBezTo>
                      <a:cubicBezTo>
                        <a:pt x="23728" y="24"/>
                        <a:pt x="23692" y="0"/>
                        <a:pt x="23658" y="0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7"/>
                <p:cNvSpPr/>
                <p:nvPr/>
              </p:nvSpPr>
              <p:spPr>
                <a:xfrm>
                  <a:off x="4944009" y="3835762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0"/>
                      </a:moveTo>
                      <a:cubicBezTo>
                        <a:pt x="24" y="0"/>
                        <a:pt x="1" y="24"/>
                        <a:pt x="1" y="58"/>
                      </a:cubicBezTo>
                      <a:cubicBezTo>
                        <a:pt x="1" y="94"/>
                        <a:pt x="24" y="117"/>
                        <a:pt x="71" y="117"/>
                      </a:cubicBezTo>
                      <a:lnTo>
                        <a:pt x="23658" y="117"/>
                      </a:lnTo>
                      <a:cubicBezTo>
                        <a:pt x="23692" y="117"/>
                        <a:pt x="23728" y="94"/>
                        <a:pt x="23728" y="58"/>
                      </a:cubicBezTo>
                      <a:cubicBezTo>
                        <a:pt x="23728" y="24"/>
                        <a:pt x="23692" y="0"/>
                        <a:pt x="23658" y="0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7"/>
                <p:cNvSpPr/>
                <p:nvPr/>
              </p:nvSpPr>
              <p:spPr>
                <a:xfrm>
                  <a:off x="4944009" y="4283149"/>
                  <a:ext cx="3391799" cy="18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30" extrusionOk="0">
                      <a:moveTo>
                        <a:pt x="71" y="1"/>
                      </a:moveTo>
                      <a:cubicBezTo>
                        <a:pt x="24" y="1"/>
                        <a:pt x="1" y="36"/>
                        <a:pt x="1" y="59"/>
                      </a:cubicBezTo>
                      <a:cubicBezTo>
                        <a:pt x="1" y="94"/>
                        <a:pt x="24" y="129"/>
                        <a:pt x="71" y="129"/>
                      </a:cubicBezTo>
                      <a:lnTo>
                        <a:pt x="23658" y="129"/>
                      </a:lnTo>
                      <a:cubicBezTo>
                        <a:pt x="23692" y="129"/>
                        <a:pt x="23728" y="94"/>
                        <a:pt x="23728" y="59"/>
                      </a:cubicBezTo>
                      <a:cubicBezTo>
                        <a:pt x="23728" y="36"/>
                        <a:pt x="23692" y="1"/>
                        <a:pt x="23658" y="1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4" name="Google Shape;144;p7"/>
              <p:cNvSpPr/>
              <p:nvPr/>
            </p:nvSpPr>
            <p:spPr>
              <a:xfrm>
                <a:off x="5746702" y="1675255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8"/>
                    </a:cubicBezTo>
                    <a:cubicBezTo>
                      <a:pt x="1" y="94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94"/>
                      <a:pt x="23728" y="58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5746702" y="1861055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9"/>
                    </a:cubicBezTo>
                    <a:cubicBezTo>
                      <a:pt x="1" y="94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94"/>
                      <a:pt x="23728" y="59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5746702" y="2046913"/>
                <a:ext cx="3391799" cy="7462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29" extrusionOk="0">
                    <a:moveTo>
                      <a:pt x="71" y="0"/>
                    </a:moveTo>
                    <a:cubicBezTo>
                      <a:pt x="24" y="0"/>
                      <a:pt x="1" y="35"/>
                      <a:pt x="1" y="71"/>
                    </a:cubicBezTo>
                    <a:cubicBezTo>
                      <a:pt x="1" y="94"/>
                      <a:pt x="24" y="129"/>
                      <a:pt x="71" y="129"/>
                    </a:cubicBezTo>
                    <a:lnTo>
                      <a:pt x="23658" y="129"/>
                    </a:lnTo>
                    <a:cubicBezTo>
                      <a:pt x="23692" y="129"/>
                      <a:pt x="23728" y="94"/>
                      <a:pt x="23728" y="71"/>
                    </a:cubicBezTo>
                    <a:cubicBezTo>
                      <a:pt x="23728" y="35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>
                <a:off x="5746702" y="2233407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1"/>
                    </a:moveTo>
                    <a:cubicBezTo>
                      <a:pt x="24" y="1"/>
                      <a:pt x="1" y="24"/>
                      <a:pt x="1" y="59"/>
                    </a:cubicBezTo>
                    <a:cubicBezTo>
                      <a:pt x="1" y="94"/>
                      <a:pt x="24" y="118"/>
                      <a:pt x="71" y="118"/>
                    </a:cubicBezTo>
                    <a:lnTo>
                      <a:pt x="23658" y="118"/>
                    </a:lnTo>
                    <a:cubicBezTo>
                      <a:pt x="23692" y="118"/>
                      <a:pt x="23728" y="94"/>
                      <a:pt x="23728" y="59"/>
                    </a:cubicBezTo>
                    <a:cubicBezTo>
                      <a:pt x="23728" y="24"/>
                      <a:pt x="23692" y="1"/>
                      <a:pt x="23658" y="1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7"/>
              <p:cNvSpPr/>
              <p:nvPr/>
            </p:nvSpPr>
            <p:spPr>
              <a:xfrm>
                <a:off x="5746702" y="2419207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1"/>
                    </a:moveTo>
                    <a:cubicBezTo>
                      <a:pt x="24" y="1"/>
                      <a:pt x="1" y="36"/>
                      <a:pt x="1" y="60"/>
                    </a:cubicBezTo>
                    <a:cubicBezTo>
                      <a:pt x="1" y="94"/>
                      <a:pt x="24" y="118"/>
                      <a:pt x="71" y="118"/>
                    </a:cubicBezTo>
                    <a:lnTo>
                      <a:pt x="23658" y="118"/>
                    </a:lnTo>
                    <a:cubicBezTo>
                      <a:pt x="23692" y="118"/>
                      <a:pt x="23728" y="94"/>
                      <a:pt x="23728" y="60"/>
                    </a:cubicBezTo>
                    <a:cubicBezTo>
                      <a:pt x="23728" y="36"/>
                      <a:pt x="23692" y="1"/>
                      <a:pt x="23658" y="1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7"/>
              <p:cNvSpPr/>
              <p:nvPr/>
            </p:nvSpPr>
            <p:spPr>
              <a:xfrm>
                <a:off x="5746702" y="2605759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9"/>
                    </a:cubicBezTo>
                    <a:cubicBezTo>
                      <a:pt x="1" y="83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83"/>
                      <a:pt x="23728" y="59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7"/>
              <p:cNvSpPr/>
              <p:nvPr/>
            </p:nvSpPr>
            <p:spPr>
              <a:xfrm>
                <a:off x="5746702" y="2791617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8"/>
                    </a:cubicBezTo>
                    <a:cubicBezTo>
                      <a:pt x="1" y="94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94"/>
                      <a:pt x="23728" y="58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>
                <a:off x="5746702" y="2977417"/>
                <a:ext cx="3391799" cy="7520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30" extrusionOk="0">
                    <a:moveTo>
                      <a:pt x="71" y="1"/>
                    </a:moveTo>
                    <a:cubicBezTo>
                      <a:pt x="24" y="1"/>
                      <a:pt x="1" y="36"/>
                      <a:pt x="1" y="59"/>
                    </a:cubicBezTo>
                    <a:cubicBezTo>
                      <a:pt x="1" y="94"/>
                      <a:pt x="24" y="129"/>
                      <a:pt x="71" y="129"/>
                    </a:cubicBezTo>
                    <a:lnTo>
                      <a:pt x="23658" y="129"/>
                    </a:lnTo>
                    <a:cubicBezTo>
                      <a:pt x="23692" y="129"/>
                      <a:pt x="23728" y="94"/>
                      <a:pt x="23728" y="59"/>
                    </a:cubicBezTo>
                    <a:cubicBezTo>
                      <a:pt x="23728" y="36"/>
                      <a:pt x="23692" y="1"/>
                      <a:pt x="23658" y="1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5746702" y="1489455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8"/>
                    </a:cubicBezTo>
                    <a:cubicBezTo>
                      <a:pt x="1" y="94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94"/>
                      <a:pt x="23728" y="58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>
                <a:off x="5746702" y="1303655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8"/>
                    </a:cubicBezTo>
                    <a:cubicBezTo>
                      <a:pt x="1" y="94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94"/>
                      <a:pt x="23728" y="58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7"/>
            <p:cNvGrpSpPr/>
            <p:nvPr/>
          </p:nvGrpSpPr>
          <p:grpSpPr>
            <a:xfrm>
              <a:off x="878402" y="1303655"/>
              <a:ext cx="3391799" cy="3150214"/>
              <a:chOff x="5746702" y="1303655"/>
              <a:chExt cx="3391799" cy="3150214"/>
            </a:xfrm>
          </p:grpSpPr>
          <p:grpSp>
            <p:nvGrpSpPr>
              <p:cNvPr id="155" name="Google Shape;155;p7"/>
              <p:cNvGrpSpPr/>
              <p:nvPr/>
            </p:nvGrpSpPr>
            <p:grpSpPr>
              <a:xfrm>
                <a:off x="5746702" y="3144189"/>
                <a:ext cx="3391799" cy="1309681"/>
                <a:chOff x="4944009" y="1147678"/>
                <a:chExt cx="3391799" cy="3153578"/>
              </a:xfrm>
            </p:grpSpPr>
            <p:sp>
              <p:nvSpPr>
                <p:cNvPr id="156" name="Google Shape;156;p7"/>
                <p:cNvSpPr/>
                <p:nvPr/>
              </p:nvSpPr>
              <p:spPr>
                <a:xfrm>
                  <a:off x="4944009" y="1147678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0"/>
                      </a:moveTo>
                      <a:cubicBezTo>
                        <a:pt x="24" y="0"/>
                        <a:pt x="1" y="24"/>
                        <a:pt x="1" y="58"/>
                      </a:cubicBezTo>
                      <a:cubicBezTo>
                        <a:pt x="1" y="94"/>
                        <a:pt x="24" y="117"/>
                        <a:pt x="71" y="117"/>
                      </a:cubicBezTo>
                      <a:lnTo>
                        <a:pt x="23658" y="117"/>
                      </a:lnTo>
                      <a:cubicBezTo>
                        <a:pt x="23692" y="117"/>
                        <a:pt x="23728" y="94"/>
                        <a:pt x="23728" y="58"/>
                      </a:cubicBezTo>
                      <a:cubicBezTo>
                        <a:pt x="23728" y="24"/>
                        <a:pt x="23692" y="0"/>
                        <a:pt x="23658" y="0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7"/>
                <p:cNvSpPr/>
                <p:nvPr/>
              </p:nvSpPr>
              <p:spPr>
                <a:xfrm>
                  <a:off x="4944009" y="1595065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0"/>
                      </a:moveTo>
                      <a:cubicBezTo>
                        <a:pt x="24" y="0"/>
                        <a:pt x="1" y="24"/>
                        <a:pt x="1" y="59"/>
                      </a:cubicBezTo>
                      <a:cubicBezTo>
                        <a:pt x="1" y="94"/>
                        <a:pt x="24" y="117"/>
                        <a:pt x="71" y="117"/>
                      </a:cubicBezTo>
                      <a:lnTo>
                        <a:pt x="23658" y="117"/>
                      </a:lnTo>
                      <a:cubicBezTo>
                        <a:pt x="23692" y="117"/>
                        <a:pt x="23728" y="94"/>
                        <a:pt x="23728" y="59"/>
                      </a:cubicBezTo>
                      <a:cubicBezTo>
                        <a:pt x="23728" y="24"/>
                        <a:pt x="23692" y="0"/>
                        <a:pt x="23658" y="0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7"/>
                <p:cNvSpPr/>
                <p:nvPr/>
              </p:nvSpPr>
              <p:spPr>
                <a:xfrm>
                  <a:off x="4944009" y="2042592"/>
                  <a:ext cx="3391799" cy="1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29" extrusionOk="0">
                      <a:moveTo>
                        <a:pt x="71" y="0"/>
                      </a:moveTo>
                      <a:cubicBezTo>
                        <a:pt x="24" y="0"/>
                        <a:pt x="1" y="35"/>
                        <a:pt x="1" y="71"/>
                      </a:cubicBezTo>
                      <a:cubicBezTo>
                        <a:pt x="1" y="94"/>
                        <a:pt x="24" y="129"/>
                        <a:pt x="71" y="129"/>
                      </a:cubicBezTo>
                      <a:lnTo>
                        <a:pt x="23658" y="129"/>
                      </a:lnTo>
                      <a:cubicBezTo>
                        <a:pt x="23692" y="129"/>
                        <a:pt x="23728" y="94"/>
                        <a:pt x="23728" y="71"/>
                      </a:cubicBezTo>
                      <a:cubicBezTo>
                        <a:pt x="23728" y="35"/>
                        <a:pt x="23692" y="0"/>
                        <a:pt x="23658" y="0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7"/>
                <p:cNvSpPr/>
                <p:nvPr/>
              </p:nvSpPr>
              <p:spPr>
                <a:xfrm>
                  <a:off x="4944009" y="2491650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1"/>
                      </a:moveTo>
                      <a:cubicBezTo>
                        <a:pt x="24" y="1"/>
                        <a:pt x="1" y="24"/>
                        <a:pt x="1" y="59"/>
                      </a:cubicBezTo>
                      <a:cubicBezTo>
                        <a:pt x="1" y="94"/>
                        <a:pt x="24" y="118"/>
                        <a:pt x="71" y="118"/>
                      </a:cubicBezTo>
                      <a:lnTo>
                        <a:pt x="23658" y="118"/>
                      </a:lnTo>
                      <a:cubicBezTo>
                        <a:pt x="23692" y="118"/>
                        <a:pt x="23728" y="94"/>
                        <a:pt x="23728" y="59"/>
                      </a:cubicBezTo>
                      <a:cubicBezTo>
                        <a:pt x="23728" y="24"/>
                        <a:pt x="23692" y="1"/>
                        <a:pt x="23658" y="1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7"/>
                <p:cNvSpPr/>
                <p:nvPr/>
              </p:nvSpPr>
              <p:spPr>
                <a:xfrm>
                  <a:off x="4944009" y="2939038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1"/>
                      </a:moveTo>
                      <a:cubicBezTo>
                        <a:pt x="24" y="1"/>
                        <a:pt x="1" y="36"/>
                        <a:pt x="1" y="60"/>
                      </a:cubicBezTo>
                      <a:cubicBezTo>
                        <a:pt x="1" y="94"/>
                        <a:pt x="24" y="118"/>
                        <a:pt x="71" y="118"/>
                      </a:cubicBezTo>
                      <a:lnTo>
                        <a:pt x="23658" y="118"/>
                      </a:lnTo>
                      <a:cubicBezTo>
                        <a:pt x="23692" y="118"/>
                        <a:pt x="23728" y="94"/>
                        <a:pt x="23728" y="60"/>
                      </a:cubicBezTo>
                      <a:cubicBezTo>
                        <a:pt x="23728" y="36"/>
                        <a:pt x="23692" y="1"/>
                        <a:pt x="23658" y="1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1;p7"/>
                <p:cNvSpPr/>
                <p:nvPr/>
              </p:nvSpPr>
              <p:spPr>
                <a:xfrm>
                  <a:off x="4944009" y="3388236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0"/>
                      </a:moveTo>
                      <a:cubicBezTo>
                        <a:pt x="24" y="0"/>
                        <a:pt x="1" y="24"/>
                        <a:pt x="1" y="59"/>
                      </a:cubicBezTo>
                      <a:cubicBezTo>
                        <a:pt x="1" y="83"/>
                        <a:pt x="24" y="117"/>
                        <a:pt x="71" y="117"/>
                      </a:cubicBezTo>
                      <a:lnTo>
                        <a:pt x="23658" y="117"/>
                      </a:lnTo>
                      <a:cubicBezTo>
                        <a:pt x="23692" y="117"/>
                        <a:pt x="23728" y="83"/>
                        <a:pt x="23728" y="59"/>
                      </a:cubicBezTo>
                      <a:cubicBezTo>
                        <a:pt x="23728" y="24"/>
                        <a:pt x="23692" y="0"/>
                        <a:pt x="23658" y="0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7"/>
                <p:cNvSpPr/>
                <p:nvPr/>
              </p:nvSpPr>
              <p:spPr>
                <a:xfrm>
                  <a:off x="4944009" y="3835762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0"/>
                      </a:moveTo>
                      <a:cubicBezTo>
                        <a:pt x="24" y="0"/>
                        <a:pt x="1" y="24"/>
                        <a:pt x="1" y="58"/>
                      </a:cubicBezTo>
                      <a:cubicBezTo>
                        <a:pt x="1" y="94"/>
                        <a:pt x="24" y="117"/>
                        <a:pt x="71" y="117"/>
                      </a:cubicBezTo>
                      <a:lnTo>
                        <a:pt x="23658" y="117"/>
                      </a:lnTo>
                      <a:cubicBezTo>
                        <a:pt x="23692" y="117"/>
                        <a:pt x="23728" y="94"/>
                        <a:pt x="23728" y="58"/>
                      </a:cubicBezTo>
                      <a:cubicBezTo>
                        <a:pt x="23728" y="24"/>
                        <a:pt x="23692" y="0"/>
                        <a:pt x="23658" y="0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7"/>
                <p:cNvSpPr/>
                <p:nvPr/>
              </p:nvSpPr>
              <p:spPr>
                <a:xfrm>
                  <a:off x="4944009" y="4283149"/>
                  <a:ext cx="3391799" cy="18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30" extrusionOk="0">
                      <a:moveTo>
                        <a:pt x="71" y="1"/>
                      </a:moveTo>
                      <a:cubicBezTo>
                        <a:pt x="24" y="1"/>
                        <a:pt x="1" y="36"/>
                        <a:pt x="1" y="59"/>
                      </a:cubicBezTo>
                      <a:cubicBezTo>
                        <a:pt x="1" y="94"/>
                        <a:pt x="24" y="129"/>
                        <a:pt x="71" y="129"/>
                      </a:cubicBezTo>
                      <a:lnTo>
                        <a:pt x="23658" y="129"/>
                      </a:lnTo>
                      <a:cubicBezTo>
                        <a:pt x="23692" y="129"/>
                        <a:pt x="23728" y="94"/>
                        <a:pt x="23728" y="59"/>
                      </a:cubicBezTo>
                      <a:cubicBezTo>
                        <a:pt x="23728" y="36"/>
                        <a:pt x="23692" y="1"/>
                        <a:pt x="23658" y="1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4" name="Google Shape;164;p7"/>
              <p:cNvSpPr/>
              <p:nvPr/>
            </p:nvSpPr>
            <p:spPr>
              <a:xfrm>
                <a:off x="5746702" y="1675255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8"/>
                    </a:cubicBezTo>
                    <a:cubicBezTo>
                      <a:pt x="1" y="94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94"/>
                      <a:pt x="23728" y="58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5746702" y="1861055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9"/>
                    </a:cubicBezTo>
                    <a:cubicBezTo>
                      <a:pt x="1" y="94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94"/>
                      <a:pt x="23728" y="59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5746702" y="2046913"/>
                <a:ext cx="3391799" cy="7462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29" extrusionOk="0">
                    <a:moveTo>
                      <a:pt x="71" y="0"/>
                    </a:moveTo>
                    <a:cubicBezTo>
                      <a:pt x="24" y="0"/>
                      <a:pt x="1" y="35"/>
                      <a:pt x="1" y="71"/>
                    </a:cubicBezTo>
                    <a:cubicBezTo>
                      <a:pt x="1" y="94"/>
                      <a:pt x="24" y="129"/>
                      <a:pt x="71" y="129"/>
                    </a:cubicBezTo>
                    <a:lnTo>
                      <a:pt x="23658" y="129"/>
                    </a:lnTo>
                    <a:cubicBezTo>
                      <a:pt x="23692" y="129"/>
                      <a:pt x="23728" y="94"/>
                      <a:pt x="23728" y="71"/>
                    </a:cubicBezTo>
                    <a:cubicBezTo>
                      <a:pt x="23728" y="35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5746702" y="2233407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1"/>
                    </a:moveTo>
                    <a:cubicBezTo>
                      <a:pt x="24" y="1"/>
                      <a:pt x="1" y="24"/>
                      <a:pt x="1" y="59"/>
                    </a:cubicBezTo>
                    <a:cubicBezTo>
                      <a:pt x="1" y="94"/>
                      <a:pt x="24" y="118"/>
                      <a:pt x="71" y="118"/>
                    </a:cubicBezTo>
                    <a:lnTo>
                      <a:pt x="23658" y="118"/>
                    </a:lnTo>
                    <a:cubicBezTo>
                      <a:pt x="23692" y="118"/>
                      <a:pt x="23728" y="94"/>
                      <a:pt x="23728" y="59"/>
                    </a:cubicBezTo>
                    <a:cubicBezTo>
                      <a:pt x="23728" y="24"/>
                      <a:pt x="23692" y="1"/>
                      <a:pt x="23658" y="1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5746702" y="2419207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1"/>
                    </a:moveTo>
                    <a:cubicBezTo>
                      <a:pt x="24" y="1"/>
                      <a:pt x="1" y="36"/>
                      <a:pt x="1" y="60"/>
                    </a:cubicBezTo>
                    <a:cubicBezTo>
                      <a:pt x="1" y="94"/>
                      <a:pt x="24" y="118"/>
                      <a:pt x="71" y="118"/>
                    </a:cubicBezTo>
                    <a:lnTo>
                      <a:pt x="23658" y="118"/>
                    </a:lnTo>
                    <a:cubicBezTo>
                      <a:pt x="23692" y="118"/>
                      <a:pt x="23728" y="94"/>
                      <a:pt x="23728" y="60"/>
                    </a:cubicBezTo>
                    <a:cubicBezTo>
                      <a:pt x="23728" y="36"/>
                      <a:pt x="23692" y="1"/>
                      <a:pt x="23658" y="1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5746702" y="2605759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9"/>
                    </a:cubicBezTo>
                    <a:cubicBezTo>
                      <a:pt x="1" y="83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83"/>
                      <a:pt x="23728" y="59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5746702" y="2791617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8"/>
                    </a:cubicBezTo>
                    <a:cubicBezTo>
                      <a:pt x="1" y="94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94"/>
                      <a:pt x="23728" y="58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5746702" y="2977417"/>
                <a:ext cx="3391799" cy="7520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30" extrusionOk="0">
                    <a:moveTo>
                      <a:pt x="71" y="1"/>
                    </a:moveTo>
                    <a:cubicBezTo>
                      <a:pt x="24" y="1"/>
                      <a:pt x="1" y="36"/>
                      <a:pt x="1" y="59"/>
                    </a:cubicBezTo>
                    <a:cubicBezTo>
                      <a:pt x="1" y="94"/>
                      <a:pt x="24" y="129"/>
                      <a:pt x="71" y="129"/>
                    </a:cubicBezTo>
                    <a:lnTo>
                      <a:pt x="23658" y="129"/>
                    </a:lnTo>
                    <a:cubicBezTo>
                      <a:pt x="23692" y="129"/>
                      <a:pt x="23728" y="94"/>
                      <a:pt x="23728" y="59"/>
                    </a:cubicBezTo>
                    <a:cubicBezTo>
                      <a:pt x="23728" y="36"/>
                      <a:pt x="23692" y="1"/>
                      <a:pt x="23658" y="1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5746702" y="1489455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8"/>
                    </a:cubicBezTo>
                    <a:cubicBezTo>
                      <a:pt x="1" y="94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94"/>
                      <a:pt x="23728" y="58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5746702" y="1303655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8"/>
                    </a:cubicBezTo>
                    <a:cubicBezTo>
                      <a:pt x="1" y="94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94"/>
                      <a:pt x="23728" y="58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4" name="Google Shape;174;p7"/>
          <p:cNvSpPr txBox="1">
            <a:spLocks noGrp="1"/>
          </p:cNvSpPr>
          <p:nvPr>
            <p:ph type="body" idx="1"/>
          </p:nvPr>
        </p:nvSpPr>
        <p:spPr>
          <a:xfrm>
            <a:off x="4909425" y="1188200"/>
            <a:ext cx="3521400" cy="32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7"/>
          <p:cNvSpPr txBox="1">
            <a:spLocks noGrp="1"/>
          </p:cNvSpPr>
          <p:nvPr>
            <p:ph type="title"/>
          </p:nvPr>
        </p:nvSpPr>
        <p:spPr>
          <a:xfrm>
            <a:off x="1209450" y="2882900"/>
            <a:ext cx="27435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9"/>
          <p:cNvGrpSpPr/>
          <p:nvPr/>
        </p:nvGrpSpPr>
        <p:grpSpPr>
          <a:xfrm rot="10800000">
            <a:off x="578275" y="232240"/>
            <a:ext cx="7987458" cy="4833325"/>
            <a:chOff x="578275" y="156040"/>
            <a:chExt cx="7987458" cy="4833325"/>
          </a:xfrm>
        </p:grpSpPr>
        <p:sp>
          <p:nvSpPr>
            <p:cNvPr id="182" name="Google Shape;182;p9"/>
            <p:cNvSpPr/>
            <p:nvPr/>
          </p:nvSpPr>
          <p:spPr>
            <a:xfrm>
              <a:off x="853474" y="548175"/>
              <a:ext cx="7437059" cy="4333887"/>
            </a:xfrm>
            <a:custGeom>
              <a:avLst/>
              <a:gdLst/>
              <a:ahLst/>
              <a:cxnLst/>
              <a:rect l="l" t="t" r="r" b="b"/>
              <a:pathLst>
                <a:path w="267785" h="179904" extrusionOk="0">
                  <a:moveTo>
                    <a:pt x="1" y="1"/>
                  </a:moveTo>
                  <a:lnTo>
                    <a:pt x="1" y="179903"/>
                  </a:lnTo>
                  <a:lnTo>
                    <a:pt x="267784" y="179903"/>
                  </a:lnTo>
                  <a:lnTo>
                    <a:pt x="2677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578275" y="337875"/>
              <a:ext cx="7987458" cy="4651490"/>
            </a:xfrm>
            <a:custGeom>
              <a:avLst/>
              <a:gdLst/>
              <a:ahLst/>
              <a:cxnLst/>
              <a:rect l="l" t="t" r="r" b="b"/>
              <a:pathLst>
                <a:path w="285700" h="193088" extrusionOk="0">
                  <a:moveTo>
                    <a:pt x="276042" y="8731"/>
                  </a:moveTo>
                  <a:lnTo>
                    <a:pt x="276042" y="147738"/>
                  </a:lnTo>
                  <a:lnTo>
                    <a:pt x="276042" y="184337"/>
                  </a:lnTo>
                  <a:lnTo>
                    <a:pt x="9657" y="184337"/>
                  </a:lnTo>
                  <a:lnTo>
                    <a:pt x="9657" y="8731"/>
                  </a:lnTo>
                  <a:close/>
                  <a:moveTo>
                    <a:pt x="9618" y="1"/>
                  </a:moveTo>
                  <a:cubicBezTo>
                    <a:pt x="4317" y="1"/>
                    <a:pt x="0" y="3509"/>
                    <a:pt x="0" y="7845"/>
                  </a:cubicBezTo>
                  <a:lnTo>
                    <a:pt x="0" y="185224"/>
                  </a:lnTo>
                  <a:cubicBezTo>
                    <a:pt x="0" y="189560"/>
                    <a:pt x="4317" y="193087"/>
                    <a:pt x="9618" y="193087"/>
                  </a:cubicBezTo>
                  <a:lnTo>
                    <a:pt x="276082" y="193087"/>
                  </a:lnTo>
                  <a:cubicBezTo>
                    <a:pt x="281384" y="193087"/>
                    <a:pt x="285700" y="189560"/>
                    <a:pt x="285700" y="185224"/>
                  </a:cubicBezTo>
                  <a:lnTo>
                    <a:pt x="285700" y="7845"/>
                  </a:lnTo>
                  <a:cubicBezTo>
                    <a:pt x="285700" y="3509"/>
                    <a:pt x="281384" y="1"/>
                    <a:pt x="276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" name="Google Shape;184;p9"/>
            <p:cNvGrpSpPr/>
            <p:nvPr/>
          </p:nvGrpSpPr>
          <p:grpSpPr>
            <a:xfrm>
              <a:off x="1290309" y="156040"/>
              <a:ext cx="183301" cy="702705"/>
              <a:chOff x="1506468" y="154140"/>
              <a:chExt cx="183301" cy="702705"/>
            </a:xfrm>
          </p:grpSpPr>
          <p:sp>
            <p:nvSpPr>
              <p:cNvPr id="185" name="Google Shape;185;p9"/>
              <p:cNvSpPr/>
              <p:nvPr/>
            </p:nvSpPr>
            <p:spPr>
              <a:xfrm>
                <a:off x="1506468" y="682097"/>
                <a:ext cx="183301" cy="174749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7254" extrusionOk="0">
                    <a:moveTo>
                      <a:pt x="2168" y="0"/>
                    </a:moveTo>
                    <a:cubicBezTo>
                      <a:pt x="888" y="612"/>
                      <a:pt x="0" y="1932"/>
                      <a:pt x="0" y="3450"/>
                    </a:cubicBezTo>
                    <a:cubicBezTo>
                      <a:pt x="0" y="5539"/>
                      <a:pt x="1695" y="7253"/>
                      <a:pt x="3805" y="7253"/>
                    </a:cubicBezTo>
                    <a:cubicBezTo>
                      <a:pt x="5894" y="7253"/>
                      <a:pt x="7608" y="5539"/>
                      <a:pt x="7608" y="3450"/>
                    </a:cubicBezTo>
                    <a:cubicBezTo>
                      <a:pt x="7608" y="1932"/>
                      <a:pt x="6722" y="612"/>
                      <a:pt x="5421" y="0"/>
                    </a:cubicBezTo>
                    <a:lnTo>
                      <a:pt x="5421" y="4139"/>
                    </a:lnTo>
                    <a:cubicBezTo>
                      <a:pt x="5421" y="4633"/>
                      <a:pt x="5027" y="5027"/>
                      <a:pt x="4554" y="5027"/>
                    </a:cubicBezTo>
                    <a:lnTo>
                      <a:pt x="3036" y="5027"/>
                    </a:lnTo>
                    <a:cubicBezTo>
                      <a:pt x="2563" y="5027"/>
                      <a:pt x="2168" y="4633"/>
                      <a:pt x="2168" y="4139"/>
                    </a:cubicBez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1558695" y="154140"/>
                <a:ext cx="78389" cy="649057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26943" extrusionOk="0">
                    <a:moveTo>
                      <a:pt x="868" y="0"/>
                    </a:moveTo>
                    <a:cubicBezTo>
                      <a:pt x="395" y="0"/>
                      <a:pt x="0" y="394"/>
                      <a:pt x="0" y="867"/>
                    </a:cubicBezTo>
                    <a:lnTo>
                      <a:pt x="0" y="7786"/>
                    </a:lnTo>
                    <a:lnTo>
                      <a:pt x="0" y="16516"/>
                    </a:lnTo>
                    <a:lnTo>
                      <a:pt x="0" y="21916"/>
                    </a:lnTo>
                    <a:lnTo>
                      <a:pt x="0" y="26055"/>
                    </a:lnTo>
                    <a:cubicBezTo>
                      <a:pt x="0" y="26549"/>
                      <a:pt x="395" y="26943"/>
                      <a:pt x="868" y="26943"/>
                    </a:cubicBezTo>
                    <a:lnTo>
                      <a:pt x="2386" y="26943"/>
                    </a:lnTo>
                    <a:cubicBezTo>
                      <a:pt x="2859" y="26943"/>
                      <a:pt x="3253" y="26549"/>
                      <a:pt x="3253" y="26055"/>
                    </a:cubicBezTo>
                    <a:lnTo>
                      <a:pt x="3253" y="21916"/>
                    </a:lnTo>
                    <a:lnTo>
                      <a:pt x="3253" y="16516"/>
                    </a:lnTo>
                    <a:lnTo>
                      <a:pt x="3253" y="7786"/>
                    </a:lnTo>
                    <a:lnTo>
                      <a:pt x="3253" y="867"/>
                    </a:lnTo>
                    <a:cubicBezTo>
                      <a:pt x="3253" y="394"/>
                      <a:pt x="2859" y="0"/>
                      <a:pt x="2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" name="Google Shape;187;p9"/>
            <p:cNvGrpSpPr/>
            <p:nvPr/>
          </p:nvGrpSpPr>
          <p:grpSpPr>
            <a:xfrm>
              <a:off x="2087821" y="156040"/>
              <a:ext cx="183301" cy="702705"/>
              <a:chOff x="1506468" y="154140"/>
              <a:chExt cx="183301" cy="702705"/>
            </a:xfrm>
          </p:grpSpPr>
          <p:sp>
            <p:nvSpPr>
              <p:cNvPr id="188" name="Google Shape;188;p9"/>
              <p:cNvSpPr/>
              <p:nvPr/>
            </p:nvSpPr>
            <p:spPr>
              <a:xfrm>
                <a:off x="1506468" y="682097"/>
                <a:ext cx="183301" cy="174749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7254" extrusionOk="0">
                    <a:moveTo>
                      <a:pt x="2168" y="0"/>
                    </a:moveTo>
                    <a:cubicBezTo>
                      <a:pt x="888" y="612"/>
                      <a:pt x="0" y="1932"/>
                      <a:pt x="0" y="3450"/>
                    </a:cubicBezTo>
                    <a:cubicBezTo>
                      <a:pt x="0" y="5539"/>
                      <a:pt x="1695" y="7253"/>
                      <a:pt x="3805" y="7253"/>
                    </a:cubicBezTo>
                    <a:cubicBezTo>
                      <a:pt x="5894" y="7253"/>
                      <a:pt x="7608" y="5539"/>
                      <a:pt x="7608" y="3450"/>
                    </a:cubicBezTo>
                    <a:cubicBezTo>
                      <a:pt x="7608" y="1932"/>
                      <a:pt x="6722" y="612"/>
                      <a:pt x="5421" y="0"/>
                    </a:cubicBezTo>
                    <a:lnTo>
                      <a:pt x="5421" y="4139"/>
                    </a:lnTo>
                    <a:cubicBezTo>
                      <a:pt x="5421" y="4633"/>
                      <a:pt x="5027" y="5027"/>
                      <a:pt x="4554" y="5027"/>
                    </a:cubicBezTo>
                    <a:lnTo>
                      <a:pt x="3036" y="5027"/>
                    </a:lnTo>
                    <a:cubicBezTo>
                      <a:pt x="2563" y="5027"/>
                      <a:pt x="2168" y="4633"/>
                      <a:pt x="2168" y="4139"/>
                    </a:cubicBez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1558695" y="154140"/>
                <a:ext cx="78389" cy="649057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26943" extrusionOk="0">
                    <a:moveTo>
                      <a:pt x="868" y="0"/>
                    </a:moveTo>
                    <a:cubicBezTo>
                      <a:pt x="395" y="0"/>
                      <a:pt x="0" y="394"/>
                      <a:pt x="0" y="867"/>
                    </a:cubicBezTo>
                    <a:lnTo>
                      <a:pt x="0" y="7786"/>
                    </a:lnTo>
                    <a:lnTo>
                      <a:pt x="0" y="16516"/>
                    </a:lnTo>
                    <a:lnTo>
                      <a:pt x="0" y="21916"/>
                    </a:lnTo>
                    <a:lnTo>
                      <a:pt x="0" y="26055"/>
                    </a:lnTo>
                    <a:cubicBezTo>
                      <a:pt x="0" y="26549"/>
                      <a:pt x="395" y="26943"/>
                      <a:pt x="868" y="26943"/>
                    </a:cubicBezTo>
                    <a:lnTo>
                      <a:pt x="2386" y="26943"/>
                    </a:lnTo>
                    <a:cubicBezTo>
                      <a:pt x="2859" y="26943"/>
                      <a:pt x="3253" y="26549"/>
                      <a:pt x="3253" y="26055"/>
                    </a:cubicBezTo>
                    <a:lnTo>
                      <a:pt x="3253" y="21916"/>
                    </a:lnTo>
                    <a:lnTo>
                      <a:pt x="3253" y="16516"/>
                    </a:lnTo>
                    <a:lnTo>
                      <a:pt x="3253" y="7786"/>
                    </a:lnTo>
                    <a:lnTo>
                      <a:pt x="3253" y="867"/>
                    </a:lnTo>
                    <a:cubicBezTo>
                      <a:pt x="3253" y="394"/>
                      <a:pt x="2859" y="0"/>
                      <a:pt x="2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" name="Google Shape;190;p9"/>
            <p:cNvGrpSpPr/>
            <p:nvPr/>
          </p:nvGrpSpPr>
          <p:grpSpPr>
            <a:xfrm>
              <a:off x="2885334" y="156040"/>
              <a:ext cx="183301" cy="702705"/>
              <a:chOff x="1506468" y="154140"/>
              <a:chExt cx="183301" cy="702705"/>
            </a:xfrm>
          </p:grpSpPr>
          <p:sp>
            <p:nvSpPr>
              <p:cNvPr id="191" name="Google Shape;191;p9"/>
              <p:cNvSpPr/>
              <p:nvPr/>
            </p:nvSpPr>
            <p:spPr>
              <a:xfrm>
                <a:off x="1506468" y="682097"/>
                <a:ext cx="183301" cy="174749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7254" extrusionOk="0">
                    <a:moveTo>
                      <a:pt x="2168" y="0"/>
                    </a:moveTo>
                    <a:cubicBezTo>
                      <a:pt x="888" y="612"/>
                      <a:pt x="0" y="1932"/>
                      <a:pt x="0" y="3450"/>
                    </a:cubicBezTo>
                    <a:cubicBezTo>
                      <a:pt x="0" y="5539"/>
                      <a:pt x="1695" y="7253"/>
                      <a:pt x="3805" y="7253"/>
                    </a:cubicBezTo>
                    <a:cubicBezTo>
                      <a:pt x="5894" y="7253"/>
                      <a:pt x="7608" y="5539"/>
                      <a:pt x="7608" y="3450"/>
                    </a:cubicBezTo>
                    <a:cubicBezTo>
                      <a:pt x="7608" y="1932"/>
                      <a:pt x="6722" y="612"/>
                      <a:pt x="5421" y="0"/>
                    </a:cubicBezTo>
                    <a:lnTo>
                      <a:pt x="5421" y="4139"/>
                    </a:lnTo>
                    <a:cubicBezTo>
                      <a:pt x="5421" y="4633"/>
                      <a:pt x="5027" y="5027"/>
                      <a:pt x="4554" y="5027"/>
                    </a:cubicBezTo>
                    <a:lnTo>
                      <a:pt x="3036" y="5027"/>
                    </a:lnTo>
                    <a:cubicBezTo>
                      <a:pt x="2563" y="5027"/>
                      <a:pt x="2168" y="4633"/>
                      <a:pt x="2168" y="4139"/>
                    </a:cubicBez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1558695" y="154140"/>
                <a:ext cx="78389" cy="649057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26943" extrusionOk="0">
                    <a:moveTo>
                      <a:pt x="868" y="0"/>
                    </a:moveTo>
                    <a:cubicBezTo>
                      <a:pt x="395" y="0"/>
                      <a:pt x="0" y="394"/>
                      <a:pt x="0" y="867"/>
                    </a:cubicBezTo>
                    <a:lnTo>
                      <a:pt x="0" y="7786"/>
                    </a:lnTo>
                    <a:lnTo>
                      <a:pt x="0" y="16516"/>
                    </a:lnTo>
                    <a:lnTo>
                      <a:pt x="0" y="21916"/>
                    </a:lnTo>
                    <a:lnTo>
                      <a:pt x="0" y="26055"/>
                    </a:lnTo>
                    <a:cubicBezTo>
                      <a:pt x="0" y="26549"/>
                      <a:pt x="395" y="26943"/>
                      <a:pt x="868" y="26943"/>
                    </a:cubicBezTo>
                    <a:lnTo>
                      <a:pt x="2386" y="26943"/>
                    </a:lnTo>
                    <a:cubicBezTo>
                      <a:pt x="2859" y="26943"/>
                      <a:pt x="3253" y="26549"/>
                      <a:pt x="3253" y="26055"/>
                    </a:cubicBezTo>
                    <a:lnTo>
                      <a:pt x="3253" y="21916"/>
                    </a:lnTo>
                    <a:lnTo>
                      <a:pt x="3253" y="16516"/>
                    </a:lnTo>
                    <a:lnTo>
                      <a:pt x="3253" y="7786"/>
                    </a:lnTo>
                    <a:lnTo>
                      <a:pt x="3253" y="867"/>
                    </a:lnTo>
                    <a:cubicBezTo>
                      <a:pt x="3253" y="394"/>
                      <a:pt x="2859" y="0"/>
                      <a:pt x="2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" name="Google Shape;193;p9"/>
            <p:cNvGrpSpPr/>
            <p:nvPr/>
          </p:nvGrpSpPr>
          <p:grpSpPr>
            <a:xfrm>
              <a:off x="3682846" y="156040"/>
              <a:ext cx="183301" cy="702705"/>
              <a:chOff x="1506468" y="154140"/>
              <a:chExt cx="183301" cy="702705"/>
            </a:xfrm>
          </p:grpSpPr>
          <p:sp>
            <p:nvSpPr>
              <p:cNvPr id="194" name="Google Shape;194;p9"/>
              <p:cNvSpPr/>
              <p:nvPr/>
            </p:nvSpPr>
            <p:spPr>
              <a:xfrm>
                <a:off x="1506468" y="682097"/>
                <a:ext cx="183301" cy="174749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7254" extrusionOk="0">
                    <a:moveTo>
                      <a:pt x="2168" y="0"/>
                    </a:moveTo>
                    <a:cubicBezTo>
                      <a:pt x="888" y="612"/>
                      <a:pt x="0" y="1932"/>
                      <a:pt x="0" y="3450"/>
                    </a:cubicBezTo>
                    <a:cubicBezTo>
                      <a:pt x="0" y="5539"/>
                      <a:pt x="1695" y="7253"/>
                      <a:pt x="3805" y="7253"/>
                    </a:cubicBezTo>
                    <a:cubicBezTo>
                      <a:pt x="5894" y="7253"/>
                      <a:pt x="7608" y="5539"/>
                      <a:pt x="7608" y="3450"/>
                    </a:cubicBezTo>
                    <a:cubicBezTo>
                      <a:pt x="7608" y="1932"/>
                      <a:pt x="6722" y="612"/>
                      <a:pt x="5421" y="0"/>
                    </a:cubicBezTo>
                    <a:lnTo>
                      <a:pt x="5421" y="4139"/>
                    </a:lnTo>
                    <a:cubicBezTo>
                      <a:pt x="5421" y="4633"/>
                      <a:pt x="5027" y="5027"/>
                      <a:pt x="4554" y="5027"/>
                    </a:cubicBezTo>
                    <a:lnTo>
                      <a:pt x="3036" y="5027"/>
                    </a:lnTo>
                    <a:cubicBezTo>
                      <a:pt x="2563" y="5027"/>
                      <a:pt x="2168" y="4633"/>
                      <a:pt x="2168" y="4139"/>
                    </a:cubicBez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1558695" y="154140"/>
                <a:ext cx="78389" cy="649057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26943" extrusionOk="0">
                    <a:moveTo>
                      <a:pt x="868" y="0"/>
                    </a:moveTo>
                    <a:cubicBezTo>
                      <a:pt x="395" y="0"/>
                      <a:pt x="0" y="394"/>
                      <a:pt x="0" y="867"/>
                    </a:cubicBezTo>
                    <a:lnTo>
                      <a:pt x="0" y="7786"/>
                    </a:lnTo>
                    <a:lnTo>
                      <a:pt x="0" y="16516"/>
                    </a:lnTo>
                    <a:lnTo>
                      <a:pt x="0" y="21916"/>
                    </a:lnTo>
                    <a:lnTo>
                      <a:pt x="0" y="26055"/>
                    </a:lnTo>
                    <a:cubicBezTo>
                      <a:pt x="0" y="26549"/>
                      <a:pt x="395" y="26943"/>
                      <a:pt x="868" y="26943"/>
                    </a:cubicBezTo>
                    <a:lnTo>
                      <a:pt x="2386" y="26943"/>
                    </a:lnTo>
                    <a:cubicBezTo>
                      <a:pt x="2859" y="26943"/>
                      <a:pt x="3253" y="26549"/>
                      <a:pt x="3253" y="26055"/>
                    </a:cubicBezTo>
                    <a:lnTo>
                      <a:pt x="3253" y="21916"/>
                    </a:lnTo>
                    <a:lnTo>
                      <a:pt x="3253" y="16516"/>
                    </a:lnTo>
                    <a:lnTo>
                      <a:pt x="3253" y="7786"/>
                    </a:lnTo>
                    <a:lnTo>
                      <a:pt x="3253" y="867"/>
                    </a:lnTo>
                    <a:cubicBezTo>
                      <a:pt x="3253" y="394"/>
                      <a:pt x="2859" y="0"/>
                      <a:pt x="2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" name="Google Shape;196;p9"/>
            <p:cNvGrpSpPr/>
            <p:nvPr/>
          </p:nvGrpSpPr>
          <p:grpSpPr>
            <a:xfrm>
              <a:off x="4480359" y="156040"/>
              <a:ext cx="183301" cy="702705"/>
              <a:chOff x="1506468" y="154140"/>
              <a:chExt cx="183301" cy="702705"/>
            </a:xfrm>
          </p:grpSpPr>
          <p:sp>
            <p:nvSpPr>
              <p:cNvPr id="197" name="Google Shape;197;p9"/>
              <p:cNvSpPr/>
              <p:nvPr/>
            </p:nvSpPr>
            <p:spPr>
              <a:xfrm>
                <a:off x="1506468" y="682097"/>
                <a:ext cx="183301" cy="174749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7254" extrusionOk="0">
                    <a:moveTo>
                      <a:pt x="2168" y="0"/>
                    </a:moveTo>
                    <a:cubicBezTo>
                      <a:pt x="888" y="612"/>
                      <a:pt x="0" y="1932"/>
                      <a:pt x="0" y="3450"/>
                    </a:cubicBezTo>
                    <a:cubicBezTo>
                      <a:pt x="0" y="5539"/>
                      <a:pt x="1695" y="7253"/>
                      <a:pt x="3805" y="7253"/>
                    </a:cubicBezTo>
                    <a:cubicBezTo>
                      <a:pt x="5894" y="7253"/>
                      <a:pt x="7608" y="5539"/>
                      <a:pt x="7608" y="3450"/>
                    </a:cubicBezTo>
                    <a:cubicBezTo>
                      <a:pt x="7608" y="1932"/>
                      <a:pt x="6722" y="612"/>
                      <a:pt x="5421" y="0"/>
                    </a:cubicBezTo>
                    <a:lnTo>
                      <a:pt x="5421" y="4139"/>
                    </a:lnTo>
                    <a:cubicBezTo>
                      <a:pt x="5421" y="4633"/>
                      <a:pt x="5027" y="5027"/>
                      <a:pt x="4554" y="5027"/>
                    </a:cubicBezTo>
                    <a:lnTo>
                      <a:pt x="3036" y="5027"/>
                    </a:lnTo>
                    <a:cubicBezTo>
                      <a:pt x="2563" y="5027"/>
                      <a:pt x="2168" y="4633"/>
                      <a:pt x="2168" y="4139"/>
                    </a:cubicBez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1558695" y="154140"/>
                <a:ext cx="78389" cy="649057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26943" extrusionOk="0">
                    <a:moveTo>
                      <a:pt x="868" y="0"/>
                    </a:moveTo>
                    <a:cubicBezTo>
                      <a:pt x="395" y="0"/>
                      <a:pt x="0" y="394"/>
                      <a:pt x="0" y="867"/>
                    </a:cubicBezTo>
                    <a:lnTo>
                      <a:pt x="0" y="7786"/>
                    </a:lnTo>
                    <a:lnTo>
                      <a:pt x="0" y="16516"/>
                    </a:lnTo>
                    <a:lnTo>
                      <a:pt x="0" y="21916"/>
                    </a:lnTo>
                    <a:lnTo>
                      <a:pt x="0" y="26055"/>
                    </a:lnTo>
                    <a:cubicBezTo>
                      <a:pt x="0" y="26549"/>
                      <a:pt x="395" y="26943"/>
                      <a:pt x="868" y="26943"/>
                    </a:cubicBezTo>
                    <a:lnTo>
                      <a:pt x="2386" y="26943"/>
                    </a:lnTo>
                    <a:cubicBezTo>
                      <a:pt x="2859" y="26943"/>
                      <a:pt x="3253" y="26549"/>
                      <a:pt x="3253" y="26055"/>
                    </a:cubicBezTo>
                    <a:lnTo>
                      <a:pt x="3253" y="21916"/>
                    </a:lnTo>
                    <a:lnTo>
                      <a:pt x="3253" y="16516"/>
                    </a:lnTo>
                    <a:lnTo>
                      <a:pt x="3253" y="7786"/>
                    </a:lnTo>
                    <a:lnTo>
                      <a:pt x="3253" y="867"/>
                    </a:lnTo>
                    <a:cubicBezTo>
                      <a:pt x="3253" y="394"/>
                      <a:pt x="2859" y="0"/>
                      <a:pt x="2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" name="Google Shape;199;p9"/>
            <p:cNvGrpSpPr/>
            <p:nvPr/>
          </p:nvGrpSpPr>
          <p:grpSpPr>
            <a:xfrm>
              <a:off x="5277871" y="156040"/>
              <a:ext cx="183301" cy="702705"/>
              <a:chOff x="1506468" y="154140"/>
              <a:chExt cx="183301" cy="702705"/>
            </a:xfrm>
          </p:grpSpPr>
          <p:sp>
            <p:nvSpPr>
              <p:cNvPr id="200" name="Google Shape;200;p9"/>
              <p:cNvSpPr/>
              <p:nvPr/>
            </p:nvSpPr>
            <p:spPr>
              <a:xfrm>
                <a:off x="1506468" y="682097"/>
                <a:ext cx="183301" cy="174749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7254" extrusionOk="0">
                    <a:moveTo>
                      <a:pt x="2168" y="0"/>
                    </a:moveTo>
                    <a:cubicBezTo>
                      <a:pt x="888" y="612"/>
                      <a:pt x="0" y="1932"/>
                      <a:pt x="0" y="3450"/>
                    </a:cubicBezTo>
                    <a:cubicBezTo>
                      <a:pt x="0" y="5539"/>
                      <a:pt x="1695" y="7253"/>
                      <a:pt x="3805" y="7253"/>
                    </a:cubicBezTo>
                    <a:cubicBezTo>
                      <a:pt x="5894" y="7253"/>
                      <a:pt x="7608" y="5539"/>
                      <a:pt x="7608" y="3450"/>
                    </a:cubicBezTo>
                    <a:cubicBezTo>
                      <a:pt x="7608" y="1932"/>
                      <a:pt x="6722" y="612"/>
                      <a:pt x="5421" y="0"/>
                    </a:cubicBezTo>
                    <a:lnTo>
                      <a:pt x="5421" y="4139"/>
                    </a:lnTo>
                    <a:cubicBezTo>
                      <a:pt x="5421" y="4633"/>
                      <a:pt x="5027" y="5027"/>
                      <a:pt x="4554" y="5027"/>
                    </a:cubicBezTo>
                    <a:lnTo>
                      <a:pt x="3036" y="5027"/>
                    </a:lnTo>
                    <a:cubicBezTo>
                      <a:pt x="2563" y="5027"/>
                      <a:pt x="2168" y="4633"/>
                      <a:pt x="2168" y="4139"/>
                    </a:cubicBez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1558695" y="154140"/>
                <a:ext cx="78389" cy="649057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26943" extrusionOk="0">
                    <a:moveTo>
                      <a:pt x="868" y="0"/>
                    </a:moveTo>
                    <a:cubicBezTo>
                      <a:pt x="395" y="0"/>
                      <a:pt x="0" y="394"/>
                      <a:pt x="0" y="867"/>
                    </a:cubicBezTo>
                    <a:lnTo>
                      <a:pt x="0" y="7786"/>
                    </a:lnTo>
                    <a:lnTo>
                      <a:pt x="0" y="16516"/>
                    </a:lnTo>
                    <a:lnTo>
                      <a:pt x="0" y="21916"/>
                    </a:lnTo>
                    <a:lnTo>
                      <a:pt x="0" y="26055"/>
                    </a:lnTo>
                    <a:cubicBezTo>
                      <a:pt x="0" y="26549"/>
                      <a:pt x="395" y="26943"/>
                      <a:pt x="868" y="26943"/>
                    </a:cubicBezTo>
                    <a:lnTo>
                      <a:pt x="2386" y="26943"/>
                    </a:lnTo>
                    <a:cubicBezTo>
                      <a:pt x="2859" y="26943"/>
                      <a:pt x="3253" y="26549"/>
                      <a:pt x="3253" y="26055"/>
                    </a:cubicBezTo>
                    <a:lnTo>
                      <a:pt x="3253" y="21916"/>
                    </a:lnTo>
                    <a:lnTo>
                      <a:pt x="3253" y="16516"/>
                    </a:lnTo>
                    <a:lnTo>
                      <a:pt x="3253" y="7786"/>
                    </a:lnTo>
                    <a:lnTo>
                      <a:pt x="3253" y="867"/>
                    </a:lnTo>
                    <a:cubicBezTo>
                      <a:pt x="3253" y="394"/>
                      <a:pt x="2859" y="0"/>
                      <a:pt x="2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" name="Google Shape;202;p9"/>
            <p:cNvGrpSpPr/>
            <p:nvPr/>
          </p:nvGrpSpPr>
          <p:grpSpPr>
            <a:xfrm>
              <a:off x="6075384" y="156040"/>
              <a:ext cx="183301" cy="702705"/>
              <a:chOff x="1506468" y="154140"/>
              <a:chExt cx="183301" cy="702705"/>
            </a:xfrm>
          </p:grpSpPr>
          <p:sp>
            <p:nvSpPr>
              <p:cNvPr id="203" name="Google Shape;203;p9"/>
              <p:cNvSpPr/>
              <p:nvPr/>
            </p:nvSpPr>
            <p:spPr>
              <a:xfrm>
                <a:off x="1506468" y="682097"/>
                <a:ext cx="183301" cy="174749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7254" extrusionOk="0">
                    <a:moveTo>
                      <a:pt x="2168" y="0"/>
                    </a:moveTo>
                    <a:cubicBezTo>
                      <a:pt x="888" y="612"/>
                      <a:pt x="0" y="1932"/>
                      <a:pt x="0" y="3450"/>
                    </a:cubicBezTo>
                    <a:cubicBezTo>
                      <a:pt x="0" y="5539"/>
                      <a:pt x="1695" y="7253"/>
                      <a:pt x="3805" y="7253"/>
                    </a:cubicBezTo>
                    <a:cubicBezTo>
                      <a:pt x="5894" y="7253"/>
                      <a:pt x="7608" y="5539"/>
                      <a:pt x="7608" y="3450"/>
                    </a:cubicBezTo>
                    <a:cubicBezTo>
                      <a:pt x="7608" y="1932"/>
                      <a:pt x="6722" y="612"/>
                      <a:pt x="5421" y="0"/>
                    </a:cubicBezTo>
                    <a:lnTo>
                      <a:pt x="5421" y="4139"/>
                    </a:lnTo>
                    <a:cubicBezTo>
                      <a:pt x="5421" y="4633"/>
                      <a:pt x="5027" y="5027"/>
                      <a:pt x="4554" y="5027"/>
                    </a:cubicBezTo>
                    <a:lnTo>
                      <a:pt x="3036" y="5027"/>
                    </a:lnTo>
                    <a:cubicBezTo>
                      <a:pt x="2563" y="5027"/>
                      <a:pt x="2168" y="4633"/>
                      <a:pt x="2168" y="4139"/>
                    </a:cubicBez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1558695" y="154140"/>
                <a:ext cx="78389" cy="649057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26943" extrusionOk="0">
                    <a:moveTo>
                      <a:pt x="868" y="0"/>
                    </a:moveTo>
                    <a:cubicBezTo>
                      <a:pt x="395" y="0"/>
                      <a:pt x="0" y="394"/>
                      <a:pt x="0" y="867"/>
                    </a:cubicBezTo>
                    <a:lnTo>
                      <a:pt x="0" y="7786"/>
                    </a:lnTo>
                    <a:lnTo>
                      <a:pt x="0" y="16516"/>
                    </a:lnTo>
                    <a:lnTo>
                      <a:pt x="0" y="21916"/>
                    </a:lnTo>
                    <a:lnTo>
                      <a:pt x="0" y="26055"/>
                    </a:lnTo>
                    <a:cubicBezTo>
                      <a:pt x="0" y="26549"/>
                      <a:pt x="395" y="26943"/>
                      <a:pt x="868" y="26943"/>
                    </a:cubicBezTo>
                    <a:lnTo>
                      <a:pt x="2386" y="26943"/>
                    </a:lnTo>
                    <a:cubicBezTo>
                      <a:pt x="2859" y="26943"/>
                      <a:pt x="3253" y="26549"/>
                      <a:pt x="3253" y="26055"/>
                    </a:cubicBezTo>
                    <a:lnTo>
                      <a:pt x="3253" y="21916"/>
                    </a:lnTo>
                    <a:lnTo>
                      <a:pt x="3253" y="16516"/>
                    </a:lnTo>
                    <a:lnTo>
                      <a:pt x="3253" y="7786"/>
                    </a:lnTo>
                    <a:lnTo>
                      <a:pt x="3253" y="867"/>
                    </a:lnTo>
                    <a:cubicBezTo>
                      <a:pt x="3253" y="394"/>
                      <a:pt x="2859" y="0"/>
                      <a:pt x="2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" name="Google Shape;205;p9"/>
            <p:cNvGrpSpPr/>
            <p:nvPr/>
          </p:nvGrpSpPr>
          <p:grpSpPr>
            <a:xfrm>
              <a:off x="6872896" y="156040"/>
              <a:ext cx="183301" cy="702705"/>
              <a:chOff x="1506468" y="154140"/>
              <a:chExt cx="183301" cy="702705"/>
            </a:xfrm>
          </p:grpSpPr>
          <p:sp>
            <p:nvSpPr>
              <p:cNvPr id="206" name="Google Shape;206;p9"/>
              <p:cNvSpPr/>
              <p:nvPr/>
            </p:nvSpPr>
            <p:spPr>
              <a:xfrm>
                <a:off x="1506468" y="682097"/>
                <a:ext cx="183301" cy="174749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7254" extrusionOk="0">
                    <a:moveTo>
                      <a:pt x="2168" y="0"/>
                    </a:moveTo>
                    <a:cubicBezTo>
                      <a:pt x="888" y="612"/>
                      <a:pt x="0" y="1932"/>
                      <a:pt x="0" y="3450"/>
                    </a:cubicBezTo>
                    <a:cubicBezTo>
                      <a:pt x="0" y="5539"/>
                      <a:pt x="1695" y="7253"/>
                      <a:pt x="3805" y="7253"/>
                    </a:cubicBezTo>
                    <a:cubicBezTo>
                      <a:pt x="5894" y="7253"/>
                      <a:pt x="7608" y="5539"/>
                      <a:pt x="7608" y="3450"/>
                    </a:cubicBezTo>
                    <a:cubicBezTo>
                      <a:pt x="7608" y="1932"/>
                      <a:pt x="6722" y="612"/>
                      <a:pt x="5421" y="0"/>
                    </a:cubicBezTo>
                    <a:lnTo>
                      <a:pt x="5421" y="4139"/>
                    </a:lnTo>
                    <a:cubicBezTo>
                      <a:pt x="5421" y="4633"/>
                      <a:pt x="5027" y="5027"/>
                      <a:pt x="4554" y="5027"/>
                    </a:cubicBezTo>
                    <a:lnTo>
                      <a:pt x="3036" y="5027"/>
                    </a:lnTo>
                    <a:cubicBezTo>
                      <a:pt x="2563" y="5027"/>
                      <a:pt x="2168" y="4633"/>
                      <a:pt x="2168" y="4139"/>
                    </a:cubicBez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>
                <a:off x="1558695" y="154140"/>
                <a:ext cx="78389" cy="649057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26943" extrusionOk="0">
                    <a:moveTo>
                      <a:pt x="868" y="0"/>
                    </a:moveTo>
                    <a:cubicBezTo>
                      <a:pt x="395" y="0"/>
                      <a:pt x="0" y="394"/>
                      <a:pt x="0" y="867"/>
                    </a:cubicBezTo>
                    <a:lnTo>
                      <a:pt x="0" y="7786"/>
                    </a:lnTo>
                    <a:lnTo>
                      <a:pt x="0" y="16516"/>
                    </a:lnTo>
                    <a:lnTo>
                      <a:pt x="0" y="21916"/>
                    </a:lnTo>
                    <a:lnTo>
                      <a:pt x="0" y="26055"/>
                    </a:lnTo>
                    <a:cubicBezTo>
                      <a:pt x="0" y="26549"/>
                      <a:pt x="395" y="26943"/>
                      <a:pt x="868" y="26943"/>
                    </a:cubicBezTo>
                    <a:lnTo>
                      <a:pt x="2386" y="26943"/>
                    </a:lnTo>
                    <a:cubicBezTo>
                      <a:pt x="2859" y="26943"/>
                      <a:pt x="3253" y="26549"/>
                      <a:pt x="3253" y="26055"/>
                    </a:cubicBezTo>
                    <a:lnTo>
                      <a:pt x="3253" y="21916"/>
                    </a:lnTo>
                    <a:lnTo>
                      <a:pt x="3253" y="16516"/>
                    </a:lnTo>
                    <a:lnTo>
                      <a:pt x="3253" y="7786"/>
                    </a:lnTo>
                    <a:lnTo>
                      <a:pt x="3253" y="867"/>
                    </a:lnTo>
                    <a:cubicBezTo>
                      <a:pt x="3253" y="394"/>
                      <a:pt x="2859" y="0"/>
                      <a:pt x="2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9"/>
            <p:cNvGrpSpPr/>
            <p:nvPr/>
          </p:nvGrpSpPr>
          <p:grpSpPr>
            <a:xfrm>
              <a:off x="7670409" y="156040"/>
              <a:ext cx="183301" cy="702705"/>
              <a:chOff x="1506468" y="154140"/>
              <a:chExt cx="183301" cy="702705"/>
            </a:xfrm>
          </p:grpSpPr>
          <p:sp>
            <p:nvSpPr>
              <p:cNvPr id="209" name="Google Shape;209;p9"/>
              <p:cNvSpPr/>
              <p:nvPr/>
            </p:nvSpPr>
            <p:spPr>
              <a:xfrm>
                <a:off x="1506468" y="682097"/>
                <a:ext cx="183301" cy="174749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7254" extrusionOk="0">
                    <a:moveTo>
                      <a:pt x="2168" y="0"/>
                    </a:moveTo>
                    <a:cubicBezTo>
                      <a:pt x="888" y="612"/>
                      <a:pt x="0" y="1932"/>
                      <a:pt x="0" y="3450"/>
                    </a:cubicBezTo>
                    <a:cubicBezTo>
                      <a:pt x="0" y="5539"/>
                      <a:pt x="1695" y="7253"/>
                      <a:pt x="3805" y="7253"/>
                    </a:cubicBezTo>
                    <a:cubicBezTo>
                      <a:pt x="5894" y="7253"/>
                      <a:pt x="7608" y="5539"/>
                      <a:pt x="7608" y="3450"/>
                    </a:cubicBezTo>
                    <a:cubicBezTo>
                      <a:pt x="7608" y="1932"/>
                      <a:pt x="6722" y="612"/>
                      <a:pt x="5421" y="0"/>
                    </a:cubicBezTo>
                    <a:lnTo>
                      <a:pt x="5421" y="4139"/>
                    </a:lnTo>
                    <a:cubicBezTo>
                      <a:pt x="5421" y="4633"/>
                      <a:pt x="5027" y="5027"/>
                      <a:pt x="4554" y="5027"/>
                    </a:cubicBezTo>
                    <a:lnTo>
                      <a:pt x="3036" y="5027"/>
                    </a:lnTo>
                    <a:cubicBezTo>
                      <a:pt x="2563" y="5027"/>
                      <a:pt x="2168" y="4633"/>
                      <a:pt x="2168" y="4139"/>
                    </a:cubicBez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1558695" y="154140"/>
                <a:ext cx="78389" cy="649057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26943" extrusionOk="0">
                    <a:moveTo>
                      <a:pt x="868" y="0"/>
                    </a:moveTo>
                    <a:cubicBezTo>
                      <a:pt x="395" y="0"/>
                      <a:pt x="0" y="394"/>
                      <a:pt x="0" y="867"/>
                    </a:cubicBezTo>
                    <a:lnTo>
                      <a:pt x="0" y="7786"/>
                    </a:lnTo>
                    <a:lnTo>
                      <a:pt x="0" y="16516"/>
                    </a:lnTo>
                    <a:lnTo>
                      <a:pt x="0" y="21916"/>
                    </a:lnTo>
                    <a:lnTo>
                      <a:pt x="0" y="26055"/>
                    </a:lnTo>
                    <a:cubicBezTo>
                      <a:pt x="0" y="26549"/>
                      <a:pt x="395" y="26943"/>
                      <a:pt x="868" y="26943"/>
                    </a:cubicBezTo>
                    <a:lnTo>
                      <a:pt x="2386" y="26943"/>
                    </a:lnTo>
                    <a:cubicBezTo>
                      <a:pt x="2859" y="26943"/>
                      <a:pt x="3253" y="26549"/>
                      <a:pt x="3253" y="26055"/>
                    </a:cubicBezTo>
                    <a:lnTo>
                      <a:pt x="3253" y="21916"/>
                    </a:lnTo>
                    <a:lnTo>
                      <a:pt x="3253" y="16516"/>
                    </a:lnTo>
                    <a:lnTo>
                      <a:pt x="3253" y="7786"/>
                    </a:lnTo>
                    <a:lnTo>
                      <a:pt x="3253" y="867"/>
                    </a:lnTo>
                    <a:cubicBezTo>
                      <a:pt x="3253" y="394"/>
                      <a:pt x="2859" y="0"/>
                      <a:pt x="2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" name="Google Shape;211;p9"/>
            <p:cNvGrpSpPr/>
            <p:nvPr/>
          </p:nvGrpSpPr>
          <p:grpSpPr>
            <a:xfrm>
              <a:off x="1180883" y="1303646"/>
              <a:ext cx="6782241" cy="3150214"/>
              <a:chOff x="5746702" y="1303655"/>
              <a:chExt cx="3391799" cy="3150214"/>
            </a:xfrm>
          </p:grpSpPr>
          <p:grpSp>
            <p:nvGrpSpPr>
              <p:cNvPr id="212" name="Google Shape;212;p9"/>
              <p:cNvGrpSpPr/>
              <p:nvPr/>
            </p:nvGrpSpPr>
            <p:grpSpPr>
              <a:xfrm>
                <a:off x="5746702" y="3144189"/>
                <a:ext cx="3391799" cy="1309681"/>
                <a:chOff x="4944009" y="1147678"/>
                <a:chExt cx="3391799" cy="3153578"/>
              </a:xfrm>
            </p:grpSpPr>
            <p:sp>
              <p:nvSpPr>
                <p:cNvPr id="213" name="Google Shape;213;p9"/>
                <p:cNvSpPr/>
                <p:nvPr/>
              </p:nvSpPr>
              <p:spPr>
                <a:xfrm>
                  <a:off x="4944009" y="1147678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0"/>
                      </a:moveTo>
                      <a:cubicBezTo>
                        <a:pt x="24" y="0"/>
                        <a:pt x="1" y="24"/>
                        <a:pt x="1" y="58"/>
                      </a:cubicBezTo>
                      <a:cubicBezTo>
                        <a:pt x="1" y="94"/>
                        <a:pt x="24" y="117"/>
                        <a:pt x="71" y="117"/>
                      </a:cubicBezTo>
                      <a:lnTo>
                        <a:pt x="23658" y="117"/>
                      </a:lnTo>
                      <a:cubicBezTo>
                        <a:pt x="23692" y="117"/>
                        <a:pt x="23728" y="94"/>
                        <a:pt x="23728" y="58"/>
                      </a:cubicBezTo>
                      <a:cubicBezTo>
                        <a:pt x="23728" y="24"/>
                        <a:pt x="23692" y="0"/>
                        <a:pt x="23658" y="0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9"/>
                <p:cNvSpPr/>
                <p:nvPr/>
              </p:nvSpPr>
              <p:spPr>
                <a:xfrm>
                  <a:off x="4944009" y="1595065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0"/>
                      </a:moveTo>
                      <a:cubicBezTo>
                        <a:pt x="24" y="0"/>
                        <a:pt x="1" y="24"/>
                        <a:pt x="1" y="59"/>
                      </a:cubicBezTo>
                      <a:cubicBezTo>
                        <a:pt x="1" y="94"/>
                        <a:pt x="24" y="117"/>
                        <a:pt x="71" y="117"/>
                      </a:cubicBezTo>
                      <a:lnTo>
                        <a:pt x="23658" y="117"/>
                      </a:lnTo>
                      <a:cubicBezTo>
                        <a:pt x="23692" y="117"/>
                        <a:pt x="23728" y="94"/>
                        <a:pt x="23728" y="59"/>
                      </a:cubicBezTo>
                      <a:cubicBezTo>
                        <a:pt x="23728" y="24"/>
                        <a:pt x="23692" y="0"/>
                        <a:pt x="23658" y="0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9"/>
                <p:cNvSpPr/>
                <p:nvPr/>
              </p:nvSpPr>
              <p:spPr>
                <a:xfrm>
                  <a:off x="4944009" y="2042592"/>
                  <a:ext cx="3391799" cy="1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29" extrusionOk="0">
                      <a:moveTo>
                        <a:pt x="71" y="0"/>
                      </a:moveTo>
                      <a:cubicBezTo>
                        <a:pt x="24" y="0"/>
                        <a:pt x="1" y="35"/>
                        <a:pt x="1" y="71"/>
                      </a:cubicBezTo>
                      <a:cubicBezTo>
                        <a:pt x="1" y="94"/>
                        <a:pt x="24" y="129"/>
                        <a:pt x="71" y="129"/>
                      </a:cubicBezTo>
                      <a:lnTo>
                        <a:pt x="23658" y="129"/>
                      </a:lnTo>
                      <a:cubicBezTo>
                        <a:pt x="23692" y="129"/>
                        <a:pt x="23728" y="94"/>
                        <a:pt x="23728" y="71"/>
                      </a:cubicBezTo>
                      <a:cubicBezTo>
                        <a:pt x="23728" y="35"/>
                        <a:pt x="23692" y="0"/>
                        <a:pt x="23658" y="0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9"/>
                <p:cNvSpPr/>
                <p:nvPr/>
              </p:nvSpPr>
              <p:spPr>
                <a:xfrm>
                  <a:off x="4944009" y="2491650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1"/>
                      </a:moveTo>
                      <a:cubicBezTo>
                        <a:pt x="24" y="1"/>
                        <a:pt x="1" y="24"/>
                        <a:pt x="1" y="59"/>
                      </a:cubicBezTo>
                      <a:cubicBezTo>
                        <a:pt x="1" y="94"/>
                        <a:pt x="24" y="118"/>
                        <a:pt x="71" y="118"/>
                      </a:cubicBezTo>
                      <a:lnTo>
                        <a:pt x="23658" y="118"/>
                      </a:lnTo>
                      <a:cubicBezTo>
                        <a:pt x="23692" y="118"/>
                        <a:pt x="23728" y="94"/>
                        <a:pt x="23728" y="59"/>
                      </a:cubicBezTo>
                      <a:cubicBezTo>
                        <a:pt x="23728" y="24"/>
                        <a:pt x="23692" y="1"/>
                        <a:pt x="23658" y="1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9"/>
                <p:cNvSpPr/>
                <p:nvPr/>
              </p:nvSpPr>
              <p:spPr>
                <a:xfrm>
                  <a:off x="4944009" y="2939038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1"/>
                      </a:moveTo>
                      <a:cubicBezTo>
                        <a:pt x="24" y="1"/>
                        <a:pt x="1" y="36"/>
                        <a:pt x="1" y="60"/>
                      </a:cubicBezTo>
                      <a:cubicBezTo>
                        <a:pt x="1" y="94"/>
                        <a:pt x="24" y="118"/>
                        <a:pt x="71" y="118"/>
                      </a:cubicBezTo>
                      <a:lnTo>
                        <a:pt x="23658" y="118"/>
                      </a:lnTo>
                      <a:cubicBezTo>
                        <a:pt x="23692" y="118"/>
                        <a:pt x="23728" y="94"/>
                        <a:pt x="23728" y="60"/>
                      </a:cubicBezTo>
                      <a:cubicBezTo>
                        <a:pt x="23728" y="36"/>
                        <a:pt x="23692" y="1"/>
                        <a:pt x="23658" y="1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9"/>
                <p:cNvSpPr/>
                <p:nvPr/>
              </p:nvSpPr>
              <p:spPr>
                <a:xfrm>
                  <a:off x="4944009" y="3388236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0"/>
                      </a:moveTo>
                      <a:cubicBezTo>
                        <a:pt x="24" y="0"/>
                        <a:pt x="1" y="24"/>
                        <a:pt x="1" y="59"/>
                      </a:cubicBezTo>
                      <a:cubicBezTo>
                        <a:pt x="1" y="83"/>
                        <a:pt x="24" y="117"/>
                        <a:pt x="71" y="117"/>
                      </a:cubicBezTo>
                      <a:lnTo>
                        <a:pt x="23658" y="117"/>
                      </a:lnTo>
                      <a:cubicBezTo>
                        <a:pt x="23692" y="117"/>
                        <a:pt x="23728" y="83"/>
                        <a:pt x="23728" y="59"/>
                      </a:cubicBezTo>
                      <a:cubicBezTo>
                        <a:pt x="23728" y="24"/>
                        <a:pt x="23692" y="0"/>
                        <a:pt x="23658" y="0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9"/>
                <p:cNvSpPr/>
                <p:nvPr/>
              </p:nvSpPr>
              <p:spPr>
                <a:xfrm>
                  <a:off x="4944009" y="3835762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0"/>
                      </a:moveTo>
                      <a:cubicBezTo>
                        <a:pt x="24" y="0"/>
                        <a:pt x="1" y="24"/>
                        <a:pt x="1" y="58"/>
                      </a:cubicBezTo>
                      <a:cubicBezTo>
                        <a:pt x="1" y="94"/>
                        <a:pt x="24" y="117"/>
                        <a:pt x="71" y="117"/>
                      </a:cubicBezTo>
                      <a:lnTo>
                        <a:pt x="23658" y="117"/>
                      </a:lnTo>
                      <a:cubicBezTo>
                        <a:pt x="23692" y="117"/>
                        <a:pt x="23728" y="94"/>
                        <a:pt x="23728" y="58"/>
                      </a:cubicBezTo>
                      <a:cubicBezTo>
                        <a:pt x="23728" y="24"/>
                        <a:pt x="23692" y="0"/>
                        <a:pt x="23658" y="0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9"/>
                <p:cNvSpPr/>
                <p:nvPr/>
              </p:nvSpPr>
              <p:spPr>
                <a:xfrm>
                  <a:off x="4944009" y="4283149"/>
                  <a:ext cx="3391799" cy="18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30" extrusionOk="0">
                      <a:moveTo>
                        <a:pt x="71" y="1"/>
                      </a:moveTo>
                      <a:cubicBezTo>
                        <a:pt x="24" y="1"/>
                        <a:pt x="1" y="36"/>
                        <a:pt x="1" y="59"/>
                      </a:cubicBezTo>
                      <a:cubicBezTo>
                        <a:pt x="1" y="94"/>
                        <a:pt x="24" y="129"/>
                        <a:pt x="71" y="129"/>
                      </a:cubicBezTo>
                      <a:lnTo>
                        <a:pt x="23658" y="129"/>
                      </a:lnTo>
                      <a:cubicBezTo>
                        <a:pt x="23692" y="129"/>
                        <a:pt x="23728" y="94"/>
                        <a:pt x="23728" y="59"/>
                      </a:cubicBezTo>
                      <a:cubicBezTo>
                        <a:pt x="23728" y="36"/>
                        <a:pt x="23692" y="1"/>
                        <a:pt x="23658" y="1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1" name="Google Shape;221;p9"/>
              <p:cNvSpPr/>
              <p:nvPr/>
            </p:nvSpPr>
            <p:spPr>
              <a:xfrm>
                <a:off x="5746702" y="1675255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8"/>
                    </a:cubicBezTo>
                    <a:cubicBezTo>
                      <a:pt x="1" y="94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94"/>
                      <a:pt x="23728" y="58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5746702" y="1861055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9"/>
                    </a:cubicBezTo>
                    <a:cubicBezTo>
                      <a:pt x="1" y="94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94"/>
                      <a:pt x="23728" y="59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9"/>
              <p:cNvSpPr/>
              <p:nvPr/>
            </p:nvSpPr>
            <p:spPr>
              <a:xfrm>
                <a:off x="5746702" y="2046913"/>
                <a:ext cx="3391799" cy="7462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29" extrusionOk="0">
                    <a:moveTo>
                      <a:pt x="71" y="0"/>
                    </a:moveTo>
                    <a:cubicBezTo>
                      <a:pt x="24" y="0"/>
                      <a:pt x="1" y="35"/>
                      <a:pt x="1" y="71"/>
                    </a:cubicBezTo>
                    <a:cubicBezTo>
                      <a:pt x="1" y="94"/>
                      <a:pt x="24" y="129"/>
                      <a:pt x="71" y="129"/>
                    </a:cubicBezTo>
                    <a:lnTo>
                      <a:pt x="23658" y="129"/>
                    </a:lnTo>
                    <a:cubicBezTo>
                      <a:pt x="23692" y="129"/>
                      <a:pt x="23728" y="94"/>
                      <a:pt x="23728" y="71"/>
                    </a:cubicBezTo>
                    <a:cubicBezTo>
                      <a:pt x="23728" y="35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9"/>
              <p:cNvSpPr/>
              <p:nvPr/>
            </p:nvSpPr>
            <p:spPr>
              <a:xfrm>
                <a:off x="5746702" y="2233407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1"/>
                    </a:moveTo>
                    <a:cubicBezTo>
                      <a:pt x="24" y="1"/>
                      <a:pt x="1" y="24"/>
                      <a:pt x="1" y="59"/>
                    </a:cubicBezTo>
                    <a:cubicBezTo>
                      <a:pt x="1" y="94"/>
                      <a:pt x="24" y="118"/>
                      <a:pt x="71" y="118"/>
                    </a:cubicBezTo>
                    <a:lnTo>
                      <a:pt x="23658" y="118"/>
                    </a:lnTo>
                    <a:cubicBezTo>
                      <a:pt x="23692" y="118"/>
                      <a:pt x="23728" y="94"/>
                      <a:pt x="23728" y="59"/>
                    </a:cubicBezTo>
                    <a:cubicBezTo>
                      <a:pt x="23728" y="24"/>
                      <a:pt x="23692" y="1"/>
                      <a:pt x="23658" y="1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9"/>
              <p:cNvSpPr/>
              <p:nvPr/>
            </p:nvSpPr>
            <p:spPr>
              <a:xfrm>
                <a:off x="5746702" y="2419207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1"/>
                    </a:moveTo>
                    <a:cubicBezTo>
                      <a:pt x="24" y="1"/>
                      <a:pt x="1" y="36"/>
                      <a:pt x="1" y="60"/>
                    </a:cubicBezTo>
                    <a:cubicBezTo>
                      <a:pt x="1" y="94"/>
                      <a:pt x="24" y="118"/>
                      <a:pt x="71" y="118"/>
                    </a:cubicBezTo>
                    <a:lnTo>
                      <a:pt x="23658" y="118"/>
                    </a:lnTo>
                    <a:cubicBezTo>
                      <a:pt x="23692" y="118"/>
                      <a:pt x="23728" y="94"/>
                      <a:pt x="23728" y="60"/>
                    </a:cubicBezTo>
                    <a:cubicBezTo>
                      <a:pt x="23728" y="36"/>
                      <a:pt x="23692" y="1"/>
                      <a:pt x="23658" y="1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9"/>
              <p:cNvSpPr/>
              <p:nvPr/>
            </p:nvSpPr>
            <p:spPr>
              <a:xfrm>
                <a:off x="5746702" y="2605759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9"/>
                    </a:cubicBezTo>
                    <a:cubicBezTo>
                      <a:pt x="1" y="83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83"/>
                      <a:pt x="23728" y="59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>
                <a:off x="5746702" y="2791617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8"/>
                    </a:cubicBezTo>
                    <a:cubicBezTo>
                      <a:pt x="1" y="94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94"/>
                      <a:pt x="23728" y="58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>
                <a:off x="5746702" y="2977417"/>
                <a:ext cx="3391799" cy="7520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30" extrusionOk="0">
                    <a:moveTo>
                      <a:pt x="71" y="1"/>
                    </a:moveTo>
                    <a:cubicBezTo>
                      <a:pt x="24" y="1"/>
                      <a:pt x="1" y="36"/>
                      <a:pt x="1" y="59"/>
                    </a:cubicBezTo>
                    <a:cubicBezTo>
                      <a:pt x="1" y="94"/>
                      <a:pt x="24" y="129"/>
                      <a:pt x="71" y="129"/>
                    </a:cubicBezTo>
                    <a:lnTo>
                      <a:pt x="23658" y="129"/>
                    </a:lnTo>
                    <a:cubicBezTo>
                      <a:pt x="23692" y="129"/>
                      <a:pt x="23728" y="94"/>
                      <a:pt x="23728" y="59"/>
                    </a:cubicBezTo>
                    <a:cubicBezTo>
                      <a:pt x="23728" y="36"/>
                      <a:pt x="23692" y="1"/>
                      <a:pt x="23658" y="1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9"/>
              <p:cNvSpPr/>
              <p:nvPr/>
            </p:nvSpPr>
            <p:spPr>
              <a:xfrm>
                <a:off x="5746702" y="1489455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8"/>
                    </a:cubicBezTo>
                    <a:cubicBezTo>
                      <a:pt x="1" y="94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94"/>
                      <a:pt x="23728" y="58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9"/>
              <p:cNvSpPr/>
              <p:nvPr/>
            </p:nvSpPr>
            <p:spPr>
              <a:xfrm>
                <a:off x="5746702" y="1303655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8"/>
                    </a:cubicBezTo>
                    <a:cubicBezTo>
                      <a:pt x="1" y="94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94"/>
                      <a:pt x="23728" y="58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1" name="Google Shape;231;p9"/>
          <p:cNvSpPr txBox="1">
            <a:spLocks noGrp="1"/>
          </p:cNvSpPr>
          <p:nvPr>
            <p:ph type="title"/>
          </p:nvPr>
        </p:nvSpPr>
        <p:spPr>
          <a:xfrm>
            <a:off x="1630050" y="1304700"/>
            <a:ext cx="5883900" cy="121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2" name="Google Shape;232;p9"/>
          <p:cNvSpPr txBox="1">
            <a:spLocks noGrp="1"/>
          </p:cNvSpPr>
          <p:nvPr>
            <p:ph type="subTitle" idx="1"/>
          </p:nvPr>
        </p:nvSpPr>
        <p:spPr>
          <a:xfrm>
            <a:off x="2241550" y="2809900"/>
            <a:ext cx="4661100" cy="11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17"/>
          <p:cNvGrpSpPr/>
          <p:nvPr/>
        </p:nvGrpSpPr>
        <p:grpSpPr>
          <a:xfrm>
            <a:off x="578275" y="156040"/>
            <a:ext cx="7987458" cy="4833325"/>
            <a:chOff x="578275" y="156040"/>
            <a:chExt cx="7987458" cy="4833325"/>
          </a:xfrm>
        </p:grpSpPr>
        <p:sp>
          <p:nvSpPr>
            <p:cNvPr id="416" name="Google Shape;416;p17"/>
            <p:cNvSpPr/>
            <p:nvPr/>
          </p:nvSpPr>
          <p:spPr>
            <a:xfrm>
              <a:off x="853474" y="548175"/>
              <a:ext cx="7437059" cy="4333887"/>
            </a:xfrm>
            <a:custGeom>
              <a:avLst/>
              <a:gdLst/>
              <a:ahLst/>
              <a:cxnLst/>
              <a:rect l="l" t="t" r="r" b="b"/>
              <a:pathLst>
                <a:path w="267785" h="179904" extrusionOk="0">
                  <a:moveTo>
                    <a:pt x="1" y="1"/>
                  </a:moveTo>
                  <a:lnTo>
                    <a:pt x="1" y="179903"/>
                  </a:lnTo>
                  <a:lnTo>
                    <a:pt x="267784" y="179903"/>
                  </a:lnTo>
                  <a:lnTo>
                    <a:pt x="2677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578275" y="337875"/>
              <a:ext cx="7987458" cy="4651490"/>
            </a:xfrm>
            <a:custGeom>
              <a:avLst/>
              <a:gdLst/>
              <a:ahLst/>
              <a:cxnLst/>
              <a:rect l="l" t="t" r="r" b="b"/>
              <a:pathLst>
                <a:path w="285700" h="193088" extrusionOk="0">
                  <a:moveTo>
                    <a:pt x="276042" y="8731"/>
                  </a:moveTo>
                  <a:lnTo>
                    <a:pt x="276042" y="147738"/>
                  </a:lnTo>
                  <a:lnTo>
                    <a:pt x="276042" y="184337"/>
                  </a:lnTo>
                  <a:lnTo>
                    <a:pt x="9657" y="184337"/>
                  </a:lnTo>
                  <a:lnTo>
                    <a:pt x="9657" y="8731"/>
                  </a:lnTo>
                  <a:close/>
                  <a:moveTo>
                    <a:pt x="9618" y="1"/>
                  </a:moveTo>
                  <a:cubicBezTo>
                    <a:pt x="4317" y="1"/>
                    <a:pt x="0" y="3509"/>
                    <a:pt x="0" y="7845"/>
                  </a:cubicBezTo>
                  <a:lnTo>
                    <a:pt x="0" y="185224"/>
                  </a:lnTo>
                  <a:cubicBezTo>
                    <a:pt x="0" y="189560"/>
                    <a:pt x="4317" y="193087"/>
                    <a:pt x="9618" y="193087"/>
                  </a:cubicBezTo>
                  <a:lnTo>
                    <a:pt x="276082" y="193087"/>
                  </a:lnTo>
                  <a:cubicBezTo>
                    <a:pt x="281384" y="193087"/>
                    <a:pt x="285700" y="189560"/>
                    <a:pt x="285700" y="185224"/>
                  </a:cubicBezTo>
                  <a:lnTo>
                    <a:pt x="285700" y="7845"/>
                  </a:lnTo>
                  <a:cubicBezTo>
                    <a:pt x="285700" y="3509"/>
                    <a:pt x="281384" y="1"/>
                    <a:pt x="276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8" name="Google Shape;418;p17"/>
            <p:cNvGrpSpPr/>
            <p:nvPr/>
          </p:nvGrpSpPr>
          <p:grpSpPr>
            <a:xfrm>
              <a:off x="1290309" y="156040"/>
              <a:ext cx="183301" cy="702705"/>
              <a:chOff x="1506468" y="154140"/>
              <a:chExt cx="183301" cy="702705"/>
            </a:xfrm>
          </p:grpSpPr>
          <p:sp>
            <p:nvSpPr>
              <p:cNvPr id="419" name="Google Shape;419;p17"/>
              <p:cNvSpPr/>
              <p:nvPr/>
            </p:nvSpPr>
            <p:spPr>
              <a:xfrm>
                <a:off x="1506468" y="682097"/>
                <a:ext cx="183301" cy="174749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7254" extrusionOk="0">
                    <a:moveTo>
                      <a:pt x="2168" y="0"/>
                    </a:moveTo>
                    <a:cubicBezTo>
                      <a:pt x="888" y="612"/>
                      <a:pt x="0" y="1932"/>
                      <a:pt x="0" y="3450"/>
                    </a:cubicBezTo>
                    <a:cubicBezTo>
                      <a:pt x="0" y="5539"/>
                      <a:pt x="1695" y="7253"/>
                      <a:pt x="3805" y="7253"/>
                    </a:cubicBezTo>
                    <a:cubicBezTo>
                      <a:pt x="5894" y="7253"/>
                      <a:pt x="7608" y="5539"/>
                      <a:pt x="7608" y="3450"/>
                    </a:cubicBezTo>
                    <a:cubicBezTo>
                      <a:pt x="7608" y="1932"/>
                      <a:pt x="6722" y="612"/>
                      <a:pt x="5421" y="0"/>
                    </a:cubicBezTo>
                    <a:lnTo>
                      <a:pt x="5421" y="4139"/>
                    </a:lnTo>
                    <a:cubicBezTo>
                      <a:pt x="5421" y="4633"/>
                      <a:pt x="5027" y="5027"/>
                      <a:pt x="4554" y="5027"/>
                    </a:cubicBezTo>
                    <a:lnTo>
                      <a:pt x="3036" y="5027"/>
                    </a:lnTo>
                    <a:cubicBezTo>
                      <a:pt x="2563" y="5027"/>
                      <a:pt x="2168" y="4633"/>
                      <a:pt x="2168" y="4139"/>
                    </a:cubicBez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7"/>
              <p:cNvSpPr/>
              <p:nvPr/>
            </p:nvSpPr>
            <p:spPr>
              <a:xfrm>
                <a:off x="1558695" y="154140"/>
                <a:ext cx="78389" cy="649057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26943" extrusionOk="0">
                    <a:moveTo>
                      <a:pt x="868" y="0"/>
                    </a:moveTo>
                    <a:cubicBezTo>
                      <a:pt x="395" y="0"/>
                      <a:pt x="0" y="394"/>
                      <a:pt x="0" y="867"/>
                    </a:cubicBezTo>
                    <a:lnTo>
                      <a:pt x="0" y="7786"/>
                    </a:lnTo>
                    <a:lnTo>
                      <a:pt x="0" y="16516"/>
                    </a:lnTo>
                    <a:lnTo>
                      <a:pt x="0" y="21916"/>
                    </a:lnTo>
                    <a:lnTo>
                      <a:pt x="0" y="26055"/>
                    </a:lnTo>
                    <a:cubicBezTo>
                      <a:pt x="0" y="26549"/>
                      <a:pt x="395" y="26943"/>
                      <a:pt x="868" y="26943"/>
                    </a:cubicBezTo>
                    <a:lnTo>
                      <a:pt x="2386" y="26943"/>
                    </a:lnTo>
                    <a:cubicBezTo>
                      <a:pt x="2859" y="26943"/>
                      <a:pt x="3253" y="26549"/>
                      <a:pt x="3253" y="26055"/>
                    </a:cubicBezTo>
                    <a:lnTo>
                      <a:pt x="3253" y="21916"/>
                    </a:lnTo>
                    <a:lnTo>
                      <a:pt x="3253" y="16516"/>
                    </a:lnTo>
                    <a:lnTo>
                      <a:pt x="3253" y="7786"/>
                    </a:lnTo>
                    <a:lnTo>
                      <a:pt x="3253" y="867"/>
                    </a:lnTo>
                    <a:cubicBezTo>
                      <a:pt x="3253" y="394"/>
                      <a:pt x="2859" y="0"/>
                      <a:pt x="2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17"/>
            <p:cNvGrpSpPr/>
            <p:nvPr/>
          </p:nvGrpSpPr>
          <p:grpSpPr>
            <a:xfrm>
              <a:off x="2087821" y="156040"/>
              <a:ext cx="183301" cy="702705"/>
              <a:chOff x="1506468" y="154140"/>
              <a:chExt cx="183301" cy="702705"/>
            </a:xfrm>
          </p:grpSpPr>
          <p:sp>
            <p:nvSpPr>
              <p:cNvPr id="422" name="Google Shape;422;p17"/>
              <p:cNvSpPr/>
              <p:nvPr/>
            </p:nvSpPr>
            <p:spPr>
              <a:xfrm>
                <a:off x="1506468" y="682097"/>
                <a:ext cx="183301" cy="174749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7254" extrusionOk="0">
                    <a:moveTo>
                      <a:pt x="2168" y="0"/>
                    </a:moveTo>
                    <a:cubicBezTo>
                      <a:pt x="888" y="612"/>
                      <a:pt x="0" y="1932"/>
                      <a:pt x="0" y="3450"/>
                    </a:cubicBezTo>
                    <a:cubicBezTo>
                      <a:pt x="0" y="5539"/>
                      <a:pt x="1695" y="7253"/>
                      <a:pt x="3805" y="7253"/>
                    </a:cubicBezTo>
                    <a:cubicBezTo>
                      <a:pt x="5894" y="7253"/>
                      <a:pt x="7608" y="5539"/>
                      <a:pt x="7608" y="3450"/>
                    </a:cubicBezTo>
                    <a:cubicBezTo>
                      <a:pt x="7608" y="1932"/>
                      <a:pt x="6722" y="612"/>
                      <a:pt x="5421" y="0"/>
                    </a:cubicBezTo>
                    <a:lnTo>
                      <a:pt x="5421" y="4139"/>
                    </a:lnTo>
                    <a:cubicBezTo>
                      <a:pt x="5421" y="4633"/>
                      <a:pt x="5027" y="5027"/>
                      <a:pt x="4554" y="5027"/>
                    </a:cubicBezTo>
                    <a:lnTo>
                      <a:pt x="3036" y="5027"/>
                    </a:lnTo>
                    <a:cubicBezTo>
                      <a:pt x="2563" y="5027"/>
                      <a:pt x="2168" y="4633"/>
                      <a:pt x="2168" y="4139"/>
                    </a:cubicBez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7"/>
              <p:cNvSpPr/>
              <p:nvPr/>
            </p:nvSpPr>
            <p:spPr>
              <a:xfrm>
                <a:off x="1558695" y="154140"/>
                <a:ext cx="78389" cy="649057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26943" extrusionOk="0">
                    <a:moveTo>
                      <a:pt x="868" y="0"/>
                    </a:moveTo>
                    <a:cubicBezTo>
                      <a:pt x="395" y="0"/>
                      <a:pt x="0" y="394"/>
                      <a:pt x="0" y="867"/>
                    </a:cubicBezTo>
                    <a:lnTo>
                      <a:pt x="0" y="7786"/>
                    </a:lnTo>
                    <a:lnTo>
                      <a:pt x="0" y="16516"/>
                    </a:lnTo>
                    <a:lnTo>
                      <a:pt x="0" y="21916"/>
                    </a:lnTo>
                    <a:lnTo>
                      <a:pt x="0" y="26055"/>
                    </a:lnTo>
                    <a:cubicBezTo>
                      <a:pt x="0" y="26549"/>
                      <a:pt x="395" y="26943"/>
                      <a:pt x="868" y="26943"/>
                    </a:cubicBezTo>
                    <a:lnTo>
                      <a:pt x="2386" y="26943"/>
                    </a:lnTo>
                    <a:cubicBezTo>
                      <a:pt x="2859" y="26943"/>
                      <a:pt x="3253" y="26549"/>
                      <a:pt x="3253" y="26055"/>
                    </a:cubicBezTo>
                    <a:lnTo>
                      <a:pt x="3253" y="21916"/>
                    </a:lnTo>
                    <a:lnTo>
                      <a:pt x="3253" y="16516"/>
                    </a:lnTo>
                    <a:lnTo>
                      <a:pt x="3253" y="7786"/>
                    </a:lnTo>
                    <a:lnTo>
                      <a:pt x="3253" y="867"/>
                    </a:lnTo>
                    <a:cubicBezTo>
                      <a:pt x="3253" y="394"/>
                      <a:pt x="2859" y="0"/>
                      <a:pt x="2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" name="Google Shape;424;p17"/>
            <p:cNvGrpSpPr/>
            <p:nvPr/>
          </p:nvGrpSpPr>
          <p:grpSpPr>
            <a:xfrm>
              <a:off x="2885334" y="156040"/>
              <a:ext cx="183301" cy="702705"/>
              <a:chOff x="1506468" y="154140"/>
              <a:chExt cx="183301" cy="702705"/>
            </a:xfrm>
          </p:grpSpPr>
          <p:sp>
            <p:nvSpPr>
              <p:cNvPr id="425" name="Google Shape;425;p17"/>
              <p:cNvSpPr/>
              <p:nvPr/>
            </p:nvSpPr>
            <p:spPr>
              <a:xfrm>
                <a:off x="1506468" y="682097"/>
                <a:ext cx="183301" cy="174749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7254" extrusionOk="0">
                    <a:moveTo>
                      <a:pt x="2168" y="0"/>
                    </a:moveTo>
                    <a:cubicBezTo>
                      <a:pt x="888" y="612"/>
                      <a:pt x="0" y="1932"/>
                      <a:pt x="0" y="3450"/>
                    </a:cubicBezTo>
                    <a:cubicBezTo>
                      <a:pt x="0" y="5539"/>
                      <a:pt x="1695" y="7253"/>
                      <a:pt x="3805" y="7253"/>
                    </a:cubicBezTo>
                    <a:cubicBezTo>
                      <a:pt x="5894" y="7253"/>
                      <a:pt x="7608" y="5539"/>
                      <a:pt x="7608" y="3450"/>
                    </a:cubicBezTo>
                    <a:cubicBezTo>
                      <a:pt x="7608" y="1932"/>
                      <a:pt x="6722" y="612"/>
                      <a:pt x="5421" y="0"/>
                    </a:cubicBezTo>
                    <a:lnTo>
                      <a:pt x="5421" y="4139"/>
                    </a:lnTo>
                    <a:cubicBezTo>
                      <a:pt x="5421" y="4633"/>
                      <a:pt x="5027" y="5027"/>
                      <a:pt x="4554" y="5027"/>
                    </a:cubicBezTo>
                    <a:lnTo>
                      <a:pt x="3036" y="5027"/>
                    </a:lnTo>
                    <a:cubicBezTo>
                      <a:pt x="2563" y="5027"/>
                      <a:pt x="2168" y="4633"/>
                      <a:pt x="2168" y="4139"/>
                    </a:cubicBez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7"/>
              <p:cNvSpPr/>
              <p:nvPr/>
            </p:nvSpPr>
            <p:spPr>
              <a:xfrm>
                <a:off x="1558695" y="154140"/>
                <a:ext cx="78389" cy="649057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26943" extrusionOk="0">
                    <a:moveTo>
                      <a:pt x="868" y="0"/>
                    </a:moveTo>
                    <a:cubicBezTo>
                      <a:pt x="395" y="0"/>
                      <a:pt x="0" y="394"/>
                      <a:pt x="0" y="867"/>
                    </a:cubicBezTo>
                    <a:lnTo>
                      <a:pt x="0" y="7786"/>
                    </a:lnTo>
                    <a:lnTo>
                      <a:pt x="0" y="16516"/>
                    </a:lnTo>
                    <a:lnTo>
                      <a:pt x="0" y="21916"/>
                    </a:lnTo>
                    <a:lnTo>
                      <a:pt x="0" y="26055"/>
                    </a:lnTo>
                    <a:cubicBezTo>
                      <a:pt x="0" y="26549"/>
                      <a:pt x="395" y="26943"/>
                      <a:pt x="868" y="26943"/>
                    </a:cubicBezTo>
                    <a:lnTo>
                      <a:pt x="2386" y="26943"/>
                    </a:lnTo>
                    <a:cubicBezTo>
                      <a:pt x="2859" y="26943"/>
                      <a:pt x="3253" y="26549"/>
                      <a:pt x="3253" y="26055"/>
                    </a:cubicBezTo>
                    <a:lnTo>
                      <a:pt x="3253" y="21916"/>
                    </a:lnTo>
                    <a:lnTo>
                      <a:pt x="3253" y="16516"/>
                    </a:lnTo>
                    <a:lnTo>
                      <a:pt x="3253" y="7786"/>
                    </a:lnTo>
                    <a:lnTo>
                      <a:pt x="3253" y="867"/>
                    </a:lnTo>
                    <a:cubicBezTo>
                      <a:pt x="3253" y="394"/>
                      <a:pt x="2859" y="0"/>
                      <a:pt x="2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" name="Google Shape;427;p17"/>
            <p:cNvGrpSpPr/>
            <p:nvPr/>
          </p:nvGrpSpPr>
          <p:grpSpPr>
            <a:xfrm>
              <a:off x="3682846" y="156040"/>
              <a:ext cx="183301" cy="702705"/>
              <a:chOff x="1506468" y="154140"/>
              <a:chExt cx="183301" cy="702705"/>
            </a:xfrm>
          </p:grpSpPr>
          <p:sp>
            <p:nvSpPr>
              <p:cNvPr id="428" name="Google Shape;428;p17"/>
              <p:cNvSpPr/>
              <p:nvPr/>
            </p:nvSpPr>
            <p:spPr>
              <a:xfrm>
                <a:off x="1506468" y="682097"/>
                <a:ext cx="183301" cy="174749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7254" extrusionOk="0">
                    <a:moveTo>
                      <a:pt x="2168" y="0"/>
                    </a:moveTo>
                    <a:cubicBezTo>
                      <a:pt x="888" y="612"/>
                      <a:pt x="0" y="1932"/>
                      <a:pt x="0" y="3450"/>
                    </a:cubicBezTo>
                    <a:cubicBezTo>
                      <a:pt x="0" y="5539"/>
                      <a:pt x="1695" y="7253"/>
                      <a:pt x="3805" y="7253"/>
                    </a:cubicBezTo>
                    <a:cubicBezTo>
                      <a:pt x="5894" y="7253"/>
                      <a:pt x="7608" y="5539"/>
                      <a:pt x="7608" y="3450"/>
                    </a:cubicBezTo>
                    <a:cubicBezTo>
                      <a:pt x="7608" y="1932"/>
                      <a:pt x="6722" y="612"/>
                      <a:pt x="5421" y="0"/>
                    </a:cubicBezTo>
                    <a:lnTo>
                      <a:pt x="5421" y="4139"/>
                    </a:lnTo>
                    <a:cubicBezTo>
                      <a:pt x="5421" y="4633"/>
                      <a:pt x="5027" y="5027"/>
                      <a:pt x="4554" y="5027"/>
                    </a:cubicBezTo>
                    <a:lnTo>
                      <a:pt x="3036" y="5027"/>
                    </a:lnTo>
                    <a:cubicBezTo>
                      <a:pt x="2563" y="5027"/>
                      <a:pt x="2168" y="4633"/>
                      <a:pt x="2168" y="4139"/>
                    </a:cubicBez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7"/>
              <p:cNvSpPr/>
              <p:nvPr/>
            </p:nvSpPr>
            <p:spPr>
              <a:xfrm>
                <a:off x="1558695" y="154140"/>
                <a:ext cx="78389" cy="649057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26943" extrusionOk="0">
                    <a:moveTo>
                      <a:pt x="868" y="0"/>
                    </a:moveTo>
                    <a:cubicBezTo>
                      <a:pt x="395" y="0"/>
                      <a:pt x="0" y="394"/>
                      <a:pt x="0" y="867"/>
                    </a:cubicBezTo>
                    <a:lnTo>
                      <a:pt x="0" y="7786"/>
                    </a:lnTo>
                    <a:lnTo>
                      <a:pt x="0" y="16516"/>
                    </a:lnTo>
                    <a:lnTo>
                      <a:pt x="0" y="21916"/>
                    </a:lnTo>
                    <a:lnTo>
                      <a:pt x="0" y="26055"/>
                    </a:lnTo>
                    <a:cubicBezTo>
                      <a:pt x="0" y="26549"/>
                      <a:pt x="395" y="26943"/>
                      <a:pt x="868" y="26943"/>
                    </a:cubicBezTo>
                    <a:lnTo>
                      <a:pt x="2386" y="26943"/>
                    </a:lnTo>
                    <a:cubicBezTo>
                      <a:pt x="2859" y="26943"/>
                      <a:pt x="3253" y="26549"/>
                      <a:pt x="3253" y="26055"/>
                    </a:cubicBezTo>
                    <a:lnTo>
                      <a:pt x="3253" y="21916"/>
                    </a:lnTo>
                    <a:lnTo>
                      <a:pt x="3253" y="16516"/>
                    </a:lnTo>
                    <a:lnTo>
                      <a:pt x="3253" y="7786"/>
                    </a:lnTo>
                    <a:lnTo>
                      <a:pt x="3253" y="867"/>
                    </a:lnTo>
                    <a:cubicBezTo>
                      <a:pt x="3253" y="394"/>
                      <a:pt x="2859" y="0"/>
                      <a:pt x="2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0" name="Google Shape;430;p17"/>
            <p:cNvGrpSpPr/>
            <p:nvPr/>
          </p:nvGrpSpPr>
          <p:grpSpPr>
            <a:xfrm>
              <a:off x="4480359" y="156040"/>
              <a:ext cx="183301" cy="702705"/>
              <a:chOff x="1506468" y="154140"/>
              <a:chExt cx="183301" cy="702705"/>
            </a:xfrm>
          </p:grpSpPr>
          <p:sp>
            <p:nvSpPr>
              <p:cNvPr id="431" name="Google Shape;431;p17"/>
              <p:cNvSpPr/>
              <p:nvPr/>
            </p:nvSpPr>
            <p:spPr>
              <a:xfrm>
                <a:off x="1506468" y="682097"/>
                <a:ext cx="183301" cy="174749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7254" extrusionOk="0">
                    <a:moveTo>
                      <a:pt x="2168" y="0"/>
                    </a:moveTo>
                    <a:cubicBezTo>
                      <a:pt x="888" y="612"/>
                      <a:pt x="0" y="1932"/>
                      <a:pt x="0" y="3450"/>
                    </a:cubicBezTo>
                    <a:cubicBezTo>
                      <a:pt x="0" y="5539"/>
                      <a:pt x="1695" y="7253"/>
                      <a:pt x="3805" y="7253"/>
                    </a:cubicBezTo>
                    <a:cubicBezTo>
                      <a:pt x="5894" y="7253"/>
                      <a:pt x="7608" y="5539"/>
                      <a:pt x="7608" y="3450"/>
                    </a:cubicBezTo>
                    <a:cubicBezTo>
                      <a:pt x="7608" y="1932"/>
                      <a:pt x="6722" y="612"/>
                      <a:pt x="5421" y="0"/>
                    </a:cubicBezTo>
                    <a:lnTo>
                      <a:pt x="5421" y="4139"/>
                    </a:lnTo>
                    <a:cubicBezTo>
                      <a:pt x="5421" y="4633"/>
                      <a:pt x="5027" y="5027"/>
                      <a:pt x="4554" y="5027"/>
                    </a:cubicBezTo>
                    <a:lnTo>
                      <a:pt x="3036" y="5027"/>
                    </a:lnTo>
                    <a:cubicBezTo>
                      <a:pt x="2563" y="5027"/>
                      <a:pt x="2168" y="4633"/>
                      <a:pt x="2168" y="4139"/>
                    </a:cubicBez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7"/>
              <p:cNvSpPr/>
              <p:nvPr/>
            </p:nvSpPr>
            <p:spPr>
              <a:xfrm>
                <a:off x="1558695" y="154140"/>
                <a:ext cx="78389" cy="649057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26943" extrusionOk="0">
                    <a:moveTo>
                      <a:pt x="868" y="0"/>
                    </a:moveTo>
                    <a:cubicBezTo>
                      <a:pt x="395" y="0"/>
                      <a:pt x="0" y="394"/>
                      <a:pt x="0" y="867"/>
                    </a:cubicBezTo>
                    <a:lnTo>
                      <a:pt x="0" y="7786"/>
                    </a:lnTo>
                    <a:lnTo>
                      <a:pt x="0" y="16516"/>
                    </a:lnTo>
                    <a:lnTo>
                      <a:pt x="0" y="21916"/>
                    </a:lnTo>
                    <a:lnTo>
                      <a:pt x="0" y="26055"/>
                    </a:lnTo>
                    <a:cubicBezTo>
                      <a:pt x="0" y="26549"/>
                      <a:pt x="395" y="26943"/>
                      <a:pt x="868" y="26943"/>
                    </a:cubicBezTo>
                    <a:lnTo>
                      <a:pt x="2386" y="26943"/>
                    </a:lnTo>
                    <a:cubicBezTo>
                      <a:pt x="2859" y="26943"/>
                      <a:pt x="3253" y="26549"/>
                      <a:pt x="3253" y="26055"/>
                    </a:cubicBezTo>
                    <a:lnTo>
                      <a:pt x="3253" y="21916"/>
                    </a:lnTo>
                    <a:lnTo>
                      <a:pt x="3253" y="16516"/>
                    </a:lnTo>
                    <a:lnTo>
                      <a:pt x="3253" y="7786"/>
                    </a:lnTo>
                    <a:lnTo>
                      <a:pt x="3253" y="867"/>
                    </a:lnTo>
                    <a:cubicBezTo>
                      <a:pt x="3253" y="394"/>
                      <a:pt x="2859" y="0"/>
                      <a:pt x="2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3" name="Google Shape;433;p17"/>
            <p:cNvGrpSpPr/>
            <p:nvPr/>
          </p:nvGrpSpPr>
          <p:grpSpPr>
            <a:xfrm>
              <a:off x="5277871" y="156040"/>
              <a:ext cx="183301" cy="702705"/>
              <a:chOff x="1506468" y="154140"/>
              <a:chExt cx="183301" cy="702705"/>
            </a:xfrm>
          </p:grpSpPr>
          <p:sp>
            <p:nvSpPr>
              <p:cNvPr id="434" name="Google Shape;434;p17"/>
              <p:cNvSpPr/>
              <p:nvPr/>
            </p:nvSpPr>
            <p:spPr>
              <a:xfrm>
                <a:off x="1506468" y="682097"/>
                <a:ext cx="183301" cy="174749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7254" extrusionOk="0">
                    <a:moveTo>
                      <a:pt x="2168" y="0"/>
                    </a:moveTo>
                    <a:cubicBezTo>
                      <a:pt x="888" y="612"/>
                      <a:pt x="0" y="1932"/>
                      <a:pt x="0" y="3450"/>
                    </a:cubicBezTo>
                    <a:cubicBezTo>
                      <a:pt x="0" y="5539"/>
                      <a:pt x="1695" y="7253"/>
                      <a:pt x="3805" y="7253"/>
                    </a:cubicBezTo>
                    <a:cubicBezTo>
                      <a:pt x="5894" y="7253"/>
                      <a:pt x="7608" y="5539"/>
                      <a:pt x="7608" y="3450"/>
                    </a:cubicBezTo>
                    <a:cubicBezTo>
                      <a:pt x="7608" y="1932"/>
                      <a:pt x="6722" y="612"/>
                      <a:pt x="5421" y="0"/>
                    </a:cubicBezTo>
                    <a:lnTo>
                      <a:pt x="5421" y="4139"/>
                    </a:lnTo>
                    <a:cubicBezTo>
                      <a:pt x="5421" y="4633"/>
                      <a:pt x="5027" y="5027"/>
                      <a:pt x="4554" y="5027"/>
                    </a:cubicBezTo>
                    <a:lnTo>
                      <a:pt x="3036" y="5027"/>
                    </a:lnTo>
                    <a:cubicBezTo>
                      <a:pt x="2563" y="5027"/>
                      <a:pt x="2168" y="4633"/>
                      <a:pt x="2168" y="4139"/>
                    </a:cubicBez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7"/>
              <p:cNvSpPr/>
              <p:nvPr/>
            </p:nvSpPr>
            <p:spPr>
              <a:xfrm>
                <a:off x="1558695" y="154140"/>
                <a:ext cx="78389" cy="649057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26943" extrusionOk="0">
                    <a:moveTo>
                      <a:pt x="868" y="0"/>
                    </a:moveTo>
                    <a:cubicBezTo>
                      <a:pt x="395" y="0"/>
                      <a:pt x="0" y="394"/>
                      <a:pt x="0" y="867"/>
                    </a:cubicBezTo>
                    <a:lnTo>
                      <a:pt x="0" y="7786"/>
                    </a:lnTo>
                    <a:lnTo>
                      <a:pt x="0" y="16516"/>
                    </a:lnTo>
                    <a:lnTo>
                      <a:pt x="0" y="21916"/>
                    </a:lnTo>
                    <a:lnTo>
                      <a:pt x="0" y="26055"/>
                    </a:lnTo>
                    <a:cubicBezTo>
                      <a:pt x="0" y="26549"/>
                      <a:pt x="395" y="26943"/>
                      <a:pt x="868" y="26943"/>
                    </a:cubicBezTo>
                    <a:lnTo>
                      <a:pt x="2386" y="26943"/>
                    </a:lnTo>
                    <a:cubicBezTo>
                      <a:pt x="2859" y="26943"/>
                      <a:pt x="3253" y="26549"/>
                      <a:pt x="3253" y="26055"/>
                    </a:cubicBezTo>
                    <a:lnTo>
                      <a:pt x="3253" y="21916"/>
                    </a:lnTo>
                    <a:lnTo>
                      <a:pt x="3253" y="16516"/>
                    </a:lnTo>
                    <a:lnTo>
                      <a:pt x="3253" y="7786"/>
                    </a:lnTo>
                    <a:lnTo>
                      <a:pt x="3253" y="867"/>
                    </a:lnTo>
                    <a:cubicBezTo>
                      <a:pt x="3253" y="394"/>
                      <a:pt x="2859" y="0"/>
                      <a:pt x="2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6" name="Google Shape;436;p17"/>
            <p:cNvGrpSpPr/>
            <p:nvPr/>
          </p:nvGrpSpPr>
          <p:grpSpPr>
            <a:xfrm>
              <a:off x="6075384" y="156040"/>
              <a:ext cx="183301" cy="702705"/>
              <a:chOff x="1506468" y="154140"/>
              <a:chExt cx="183301" cy="702705"/>
            </a:xfrm>
          </p:grpSpPr>
          <p:sp>
            <p:nvSpPr>
              <p:cNvPr id="437" name="Google Shape;437;p17"/>
              <p:cNvSpPr/>
              <p:nvPr/>
            </p:nvSpPr>
            <p:spPr>
              <a:xfrm>
                <a:off x="1506468" y="682097"/>
                <a:ext cx="183301" cy="174749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7254" extrusionOk="0">
                    <a:moveTo>
                      <a:pt x="2168" y="0"/>
                    </a:moveTo>
                    <a:cubicBezTo>
                      <a:pt x="888" y="612"/>
                      <a:pt x="0" y="1932"/>
                      <a:pt x="0" y="3450"/>
                    </a:cubicBezTo>
                    <a:cubicBezTo>
                      <a:pt x="0" y="5539"/>
                      <a:pt x="1695" y="7253"/>
                      <a:pt x="3805" y="7253"/>
                    </a:cubicBezTo>
                    <a:cubicBezTo>
                      <a:pt x="5894" y="7253"/>
                      <a:pt x="7608" y="5539"/>
                      <a:pt x="7608" y="3450"/>
                    </a:cubicBezTo>
                    <a:cubicBezTo>
                      <a:pt x="7608" y="1932"/>
                      <a:pt x="6722" y="612"/>
                      <a:pt x="5421" y="0"/>
                    </a:cubicBezTo>
                    <a:lnTo>
                      <a:pt x="5421" y="4139"/>
                    </a:lnTo>
                    <a:cubicBezTo>
                      <a:pt x="5421" y="4633"/>
                      <a:pt x="5027" y="5027"/>
                      <a:pt x="4554" y="5027"/>
                    </a:cubicBezTo>
                    <a:lnTo>
                      <a:pt x="3036" y="5027"/>
                    </a:lnTo>
                    <a:cubicBezTo>
                      <a:pt x="2563" y="5027"/>
                      <a:pt x="2168" y="4633"/>
                      <a:pt x="2168" y="4139"/>
                    </a:cubicBez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7"/>
              <p:cNvSpPr/>
              <p:nvPr/>
            </p:nvSpPr>
            <p:spPr>
              <a:xfrm>
                <a:off x="1558695" y="154140"/>
                <a:ext cx="78389" cy="649057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26943" extrusionOk="0">
                    <a:moveTo>
                      <a:pt x="868" y="0"/>
                    </a:moveTo>
                    <a:cubicBezTo>
                      <a:pt x="395" y="0"/>
                      <a:pt x="0" y="394"/>
                      <a:pt x="0" y="867"/>
                    </a:cubicBezTo>
                    <a:lnTo>
                      <a:pt x="0" y="7786"/>
                    </a:lnTo>
                    <a:lnTo>
                      <a:pt x="0" y="16516"/>
                    </a:lnTo>
                    <a:lnTo>
                      <a:pt x="0" y="21916"/>
                    </a:lnTo>
                    <a:lnTo>
                      <a:pt x="0" y="26055"/>
                    </a:lnTo>
                    <a:cubicBezTo>
                      <a:pt x="0" y="26549"/>
                      <a:pt x="395" y="26943"/>
                      <a:pt x="868" y="26943"/>
                    </a:cubicBezTo>
                    <a:lnTo>
                      <a:pt x="2386" y="26943"/>
                    </a:lnTo>
                    <a:cubicBezTo>
                      <a:pt x="2859" y="26943"/>
                      <a:pt x="3253" y="26549"/>
                      <a:pt x="3253" y="26055"/>
                    </a:cubicBezTo>
                    <a:lnTo>
                      <a:pt x="3253" y="21916"/>
                    </a:lnTo>
                    <a:lnTo>
                      <a:pt x="3253" y="16516"/>
                    </a:lnTo>
                    <a:lnTo>
                      <a:pt x="3253" y="7786"/>
                    </a:lnTo>
                    <a:lnTo>
                      <a:pt x="3253" y="867"/>
                    </a:lnTo>
                    <a:cubicBezTo>
                      <a:pt x="3253" y="394"/>
                      <a:pt x="2859" y="0"/>
                      <a:pt x="2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" name="Google Shape;439;p17"/>
            <p:cNvGrpSpPr/>
            <p:nvPr/>
          </p:nvGrpSpPr>
          <p:grpSpPr>
            <a:xfrm>
              <a:off x="6872896" y="156040"/>
              <a:ext cx="183301" cy="702705"/>
              <a:chOff x="1506468" y="154140"/>
              <a:chExt cx="183301" cy="702705"/>
            </a:xfrm>
          </p:grpSpPr>
          <p:sp>
            <p:nvSpPr>
              <p:cNvPr id="440" name="Google Shape;440;p17"/>
              <p:cNvSpPr/>
              <p:nvPr/>
            </p:nvSpPr>
            <p:spPr>
              <a:xfrm>
                <a:off x="1506468" y="682097"/>
                <a:ext cx="183301" cy="174749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7254" extrusionOk="0">
                    <a:moveTo>
                      <a:pt x="2168" y="0"/>
                    </a:moveTo>
                    <a:cubicBezTo>
                      <a:pt x="888" y="612"/>
                      <a:pt x="0" y="1932"/>
                      <a:pt x="0" y="3450"/>
                    </a:cubicBezTo>
                    <a:cubicBezTo>
                      <a:pt x="0" y="5539"/>
                      <a:pt x="1695" y="7253"/>
                      <a:pt x="3805" y="7253"/>
                    </a:cubicBezTo>
                    <a:cubicBezTo>
                      <a:pt x="5894" y="7253"/>
                      <a:pt x="7608" y="5539"/>
                      <a:pt x="7608" y="3450"/>
                    </a:cubicBezTo>
                    <a:cubicBezTo>
                      <a:pt x="7608" y="1932"/>
                      <a:pt x="6722" y="612"/>
                      <a:pt x="5421" y="0"/>
                    </a:cubicBezTo>
                    <a:lnTo>
                      <a:pt x="5421" y="4139"/>
                    </a:lnTo>
                    <a:cubicBezTo>
                      <a:pt x="5421" y="4633"/>
                      <a:pt x="5027" y="5027"/>
                      <a:pt x="4554" y="5027"/>
                    </a:cubicBezTo>
                    <a:lnTo>
                      <a:pt x="3036" y="5027"/>
                    </a:lnTo>
                    <a:cubicBezTo>
                      <a:pt x="2563" y="5027"/>
                      <a:pt x="2168" y="4633"/>
                      <a:pt x="2168" y="4139"/>
                    </a:cubicBez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7"/>
              <p:cNvSpPr/>
              <p:nvPr/>
            </p:nvSpPr>
            <p:spPr>
              <a:xfrm>
                <a:off x="1558695" y="154140"/>
                <a:ext cx="78389" cy="649057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26943" extrusionOk="0">
                    <a:moveTo>
                      <a:pt x="868" y="0"/>
                    </a:moveTo>
                    <a:cubicBezTo>
                      <a:pt x="395" y="0"/>
                      <a:pt x="0" y="394"/>
                      <a:pt x="0" y="867"/>
                    </a:cubicBezTo>
                    <a:lnTo>
                      <a:pt x="0" y="7786"/>
                    </a:lnTo>
                    <a:lnTo>
                      <a:pt x="0" y="16516"/>
                    </a:lnTo>
                    <a:lnTo>
                      <a:pt x="0" y="21916"/>
                    </a:lnTo>
                    <a:lnTo>
                      <a:pt x="0" y="26055"/>
                    </a:lnTo>
                    <a:cubicBezTo>
                      <a:pt x="0" y="26549"/>
                      <a:pt x="395" y="26943"/>
                      <a:pt x="868" y="26943"/>
                    </a:cubicBezTo>
                    <a:lnTo>
                      <a:pt x="2386" y="26943"/>
                    </a:lnTo>
                    <a:cubicBezTo>
                      <a:pt x="2859" y="26943"/>
                      <a:pt x="3253" y="26549"/>
                      <a:pt x="3253" y="26055"/>
                    </a:cubicBezTo>
                    <a:lnTo>
                      <a:pt x="3253" y="21916"/>
                    </a:lnTo>
                    <a:lnTo>
                      <a:pt x="3253" y="16516"/>
                    </a:lnTo>
                    <a:lnTo>
                      <a:pt x="3253" y="7786"/>
                    </a:lnTo>
                    <a:lnTo>
                      <a:pt x="3253" y="867"/>
                    </a:lnTo>
                    <a:cubicBezTo>
                      <a:pt x="3253" y="394"/>
                      <a:pt x="2859" y="0"/>
                      <a:pt x="2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2" name="Google Shape;442;p17"/>
            <p:cNvGrpSpPr/>
            <p:nvPr/>
          </p:nvGrpSpPr>
          <p:grpSpPr>
            <a:xfrm>
              <a:off x="7670409" y="156040"/>
              <a:ext cx="183301" cy="702705"/>
              <a:chOff x="1506468" y="154140"/>
              <a:chExt cx="183301" cy="702705"/>
            </a:xfrm>
          </p:grpSpPr>
          <p:sp>
            <p:nvSpPr>
              <p:cNvPr id="443" name="Google Shape;443;p17"/>
              <p:cNvSpPr/>
              <p:nvPr/>
            </p:nvSpPr>
            <p:spPr>
              <a:xfrm>
                <a:off x="1506468" y="682097"/>
                <a:ext cx="183301" cy="174749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7254" extrusionOk="0">
                    <a:moveTo>
                      <a:pt x="2168" y="0"/>
                    </a:moveTo>
                    <a:cubicBezTo>
                      <a:pt x="888" y="612"/>
                      <a:pt x="0" y="1932"/>
                      <a:pt x="0" y="3450"/>
                    </a:cubicBezTo>
                    <a:cubicBezTo>
                      <a:pt x="0" y="5539"/>
                      <a:pt x="1695" y="7253"/>
                      <a:pt x="3805" y="7253"/>
                    </a:cubicBezTo>
                    <a:cubicBezTo>
                      <a:pt x="5894" y="7253"/>
                      <a:pt x="7608" y="5539"/>
                      <a:pt x="7608" y="3450"/>
                    </a:cubicBezTo>
                    <a:cubicBezTo>
                      <a:pt x="7608" y="1932"/>
                      <a:pt x="6722" y="612"/>
                      <a:pt x="5421" y="0"/>
                    </a:cubicBezTo>
                    <a:lnTo>
                      <a:pt x="5421" y="4139"/>
                    </a:lnTo>
                    <a:cubicBezTo>
                      <a:pt x="5421" y="4633"/>
                      <a:pt x="5027" y="5027"/>
                      <a:pt x="4554" y="5027"/>
                    </a:cubicBezTo>
                    <a:lnTo>
                      <a:pt x="3036" y="5027"/>
                    </a:lnTo>
                    <a:cubicBezTo>
                      <a:pt x="2563" y="5027"/>
                      <a:pt x="2168" y="4633"/>
                      <a:pt x="2168" y="4139"/>
                    </a:cubicBez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7"/>
              <p:cNvSpPr/>
              <p:nvPr/>
            </p:nvSpPr>
            <p:spPr>
              <a:xfrm>
                <a:off x="1558695" y="154140"/>
                <a:ext cx="78389" cy="649057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26943" extrusionOk="0">
                    <a:moveTo>
                      <a:pt x="868" y="0"/>
                    </a:moveTo>
                    <a:cubicBezTo>
                      <a:pt x="395" y="0"/>
                      <a:pt x="0" y="394"/>
                      <a:pt x="0" y="867"/>
                    </a:cubicBezTo>
                    <a:lnTo>
                      <a:pt x="0" y="7786"/>
                    </a:lnTo>
                    <a:lnTo>
                      <a:pt x="0" y="16516"/>
                    </a:lnTo>
                    <a:lnTo>
                      <a:pt x="0" y="21916"/>
                    </a:lnTo>
                    <a:lnTo>
                      <a:pt x="0" y="26055"/>
                    </a:lnTo>
                    <a:cubicBezTo>
                      <a:pt x="0" y="26549"/>
                      <a:pt x="395" y="26943"/>
                      <a:pt x="868" y="26943"/>
                    </a:cubicBezTo>
                    <a:lnTo>
                      <a:pt x="2386" y="26943"/>
                    </a:lnTo>
                    <a:cubicBezTo>
                      <a:pt x="2859" y="26943"/>
                      <a:pt x="3253" y="26549"/>
                      <a:pt x="3253" y="26055"/>
                    </a:cubicBezTo>
                    <a:lnTo>
                      <a:pt x="3253" y="21916"/>
                    </a:lnTo>
                    <a:lnTo>
                      <a:pt x="3253" y="16516"/>
                    </a:lnTo>
                    <a:lnTo>
                      <a:pt x="3253" y="7786"/>
                    </a:lnTo>
                    <a:lnTo>
                      <a:pt x="3253" y="867"/>
                    </a:lnTo>
                    <a:cubicBezTo>
                      <a:pt x="3253" y="394"/>
                      <a:pt x="2859" y="0"/>
                      <a:pt x="2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5" name="Google Shape;445;p17"/>
            <p:cNvGrpSpPr/>
            <p:nvPr/>
          </p:nvGrpSpPr>
          <p:grpSpPr>
            <a:xfrm>
              <a:off x="1180883" y="1303646"/>
              <a:ext cx="6782241" cy="3150214"/>
              <a:chOff x="5746702" y="1303655"/>
              <a:chExt cx="3391799" cy="3150214"/>
            </a:xfrm>
          </p:grpSpPr>
          <p:grpSp>
            <p:nvGrpSpPr>
              <p:cNvPr id="446" name="Google Shape;446;p17"/>
              <p:cNvGrpSpPr/>
              <p:nvPr/>
            </p:nvGrpSpPr>
            <p:grpSpPr>
              <a:xfrm>
                <a:off x="5746702" y="3144189"/>
                <a:ext cx="3391799" cy="1309681"/>
                <a:chOff x="4944009" y="1147678"/>
                <a:chExt cx="3391799" cy="3153578"/>
              </a:xfrm>
            </p:grpSpPr>
            <p:sp>
              <p:nvSpPr>
                <p:cNvPr id="447" name="Google Shape;447;p17"/>
                <p:cNvSpPr/>
                <p:nvPr/>
              </p:nvSpPr>
              <p:spPr>
                <a:xfrm>
                  <a:off x="4944009" y="1147678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0"/>
                      </a:moveTo>
                      <a:cubicBezTo>
                        <a:pt x="24" y="0"/>
                        <a:pt x="1" y="24"/>
                        <a:pt x="1" y="58"/>
                      </a:cubicBezTo>
                      <a:cubicBezTo>
                        <a:pt x="1" y="94"/>
                        <a:pt x="24" y="117"/>
                        <a:pt x="71" y="117"/>
                      </a:cubicBezTo>
                      <a:lnTo>
                        <a:pt x="23658" y="117"/>
                      </a:lnTo>
                      <a:cubicBezTo>
                        <a:pt x="23692" y="117"/>
                        <a:pt x="23728" y="94"/>
                        <a:pt x="23728" y="58"/>
                      </a:cubicBezTo>
                      <a:cubicBezTo>
                        <a:pt x="23728" y="24"/>
                        <a:pt x="23692" y="0"/>
                        <a:pt x="23658" y="0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17"/>
                <p:cNvSpPr/>
                <p:nvPr/>
              </p:nvSpPr>
              <p:spPr>
                <a:xfrm>
                  <a:off x="4944009" y="1595065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0"/>
                      </a:moveTo>
                      <a:cubicBezTo>
                        <a:pt x="24" y="0"/>
                        <a:pt x="1" y="24"/>
                        <a:pt x="1" y="59"/>
                      </a:cubicBezTo>
                      <a:cubicBezTo>
                        <a:pt x="1" y="94"/>
                        <a:pt x="24" y="117"/>
                        <a:pt x="71" y="117"/>
                      </a:cubicBezTo>
                      <a:lnTo>
                        <a:pt x="23658" y="117"/>
                      </a:lnTo>
                      <a:cubicBezTo>
                        <a:pt x="23692" y="117"/>
                        <a:pt x="23728" y="94"/>
                        <a:pt x="23728" y="59"/>
                      </a:cubicBezTo>
                      <a:cubicBezTo>
                        <a:pt x="23728" y="24"/>
                        <a:pt x="23692" y="0"/>
                        <a:pt x="23658" y="0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17"/>
                <p:cNvSpPr/>
                <p:nvPr/>
              </p:nvSpPr>
              <p:spPr>
                <a:xfrm>
                  <a:off x="4944009" y="2042592"/>
                  <a:ext cx="3391799" cy="1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29" extrusionOk="0">
                      <a:moveTo>
                        <a:pt x="71" y="0"/>
                      </a:moveTo>
                      <a:cubicBezTo>
                        <a:pt x="24" y="0"/>
                        <a:pt x="1" y="35"/>
                        <a:pt x="1" y="71"/>
                      </a:cubicBezTo>
                      <a:cubicBezTo>
                        <a:pt x="1" y="94"/>
                        <a:pt x="24" y="129"/>
                        <a:pt x="71" y="129"/>
                      </a:cubicBezTo>
                      <a:lnTo>
                        <a:pt x="23658" y="129"/>
                      </a:lnTo>
                      <a:cubicBezTo>
                        <a:pt x="23692" y="129"/>
                        <a:pt x="23728" y="94"/>
                        <a:pt x="23728" y="71"/>
                      </a:cubicBezTo>
                      <a:cubicBezTo>
                        <a:pt x="23728" y="35"/>
                        <a:pt x="23692" y="0"/>
                        <a:pt x="23658" y="0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17"/>
                <p:cNvSpPr/>
                <p:nvPr/>
              </p:nvSpPr>
              <p:spPr>
                <a:xfrm>
                  <a:off x="4944009" y="2491650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1"/>
                      </a:moveTo>
                      <a:cubicBezTo>
                        <a:pt x="24" y="1"/>
                        <a:pt x="1" y="24"/>
                        <a:pt x="1" y="59"/>
                      </a:cubicBezTo>
                      <a:cubicBezTo>
                        <a:pt x="1" y="94"/>
                        <a:pt x="24" y="118"/>
                        <a:pt x="71" y="118"/>
                      </a:cubicBezTo>
                      <a:lnTo>
                        <a:pt x="23658" y="118"/>
                      </a:lnTo>
                      <a:cubicBezTo>
                        <a:pt x="23692" y="118"/>
                        <a:pt x="23728" y="94"/>
                        <a:pt x="23728" y="59"/>
                      </a:cubicBezTo>
                      <a:cubicBezTo>
                        <a:pt x="23728" y="24"/>
                        <a:pt x="23692" y="1"/>
                        <a:pt x="23658" y="1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17"/>
                <p:cNvSpPr/>
                <p:nvPr/>
              </p:nvSpPr>
              <p:spPr>
                <a:xfrm>
                  <a:off x="4944009" y="2939038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1"/>
                      </a:moveTo>
                      <a:cubicBezTo>
                        <a:pt x="24" y="1"/>
                        <a:pt x="1" y="36"/>
                        <a:pt x="1" y="60"/>
                      </a:cubicBezTo>
                      <a:cubicBezTo>
                        <a:pt x="1" y="94"/>
                        <a:pt x="24" y="118"/>
                        <a:pt x="71" y="118"/>
                      </a:cubicBezTo>
                      <a:lnTo>
                        <a:pt x="23658" y="118"/>
                      </a:lnTo>
                      <a:cubicBezTo>
                        <a:pt x="23692" y="118"/>
                        <a:pt x="23728" y="94"/>
                        <a:pt x="23728" y="60"/>
                      </a:cubicBezTo>
                      <a:cubicBezTo>
                        <a:pt x="23728" y="36"/>
                        <a:pt x="23692" y="1"/>
                        <a:pt x="23658" y="1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17"/>
                <p:cNvSpPr/>
                <p:nvPr/>
              </p:nvSpPr>
              <p:spPr>
                <a:xfrm>
                  <a:off x="4944009" y="3388236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0"/>
                      </a:moveTo>
                      <a:cubicBezTo>
                        <a:pt x="24" y="0"/>
                        <a:pt x="1" y="24"/>
                        <a:pt x="1" y="59"/>
                      </a:cubicBezTo>
                      <a:cubicBezTo>
                        <a:pt x="1" y="83"/>
                        <a:pt x="24" y="117"/>
                        <a:pt x="71" y="117"/>
                      </a:cubicBezTo>
                      <a:lnTo>
                        <a:pt x="23658" y="117"/>
                      </a:lnTo>
                      <a:cubicBezTo>
                        <a:pt x="23692" y="117"/>
                        <a:pt x="23728" y="83"/>
                        <a:pt x="23728" y="59"/>
                      </a:cubicBezTo>
                      <a:cubicBezTo>
                        <a:pt x="23728" y="24"/>
                        <a:pt x="23692" y="0"/>
                        <a:pt x="23658" y="0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17"/>
                <p:cNvSpPr/>
                <p:nvPr/>
              </p:nvSpPr>
              <p:spPr>
                <a:xfrm>
                  <a:off x="4944009" y="3835762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0"/>
                      </a:moveTo>
                      <a:cubicBezTo>
                        <a:pt x="24" y="0"/>
                        <a:pt x="1" y="24"/>
                        <a:pt x="1" y="58"/>
                      </a:cubicBezTo>
                      <a:cubicBezTo>
                        <a:pt x="1" y="94"/>
                        <a:pt x="24" y="117"/>
                        <a:pt x="71" y="117"/>
                      </a:cubicBezTo>
                      <a:lnTo>
                        <a:pt x="23658" y="117"/>
                      </a:lnTo>
                      <a:cubicBezTo>
                        <a:pt x="23692" y="117"/>
                        <a:pt x="23728" y="94"/>
                        <a:pt x="23728" y="58"/>
                      </a:cubicBezTo>
                      <a:cubicBezTo>
                        <a:pt x="23728" y="24"/>
                        <a:pt x="23692" y="0"/>
                        <a:pt x="23658" y="0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17"/>
                <p:cNvSpPr/>
                <p:nvPr/>
              </p:nvSpPr>
              <p:spPr>
                <a:xfrm>
                  <a:off x="4944009" y="4283149"/>
                  <a:ext cx="3391799" cy="18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30" extrusionOk="0">
                      <a:moveTo>
                        <a:pt x="71" y="1"/>
                      </a:moveTo>
                      <a:cubicBezTo>
                        <a:pt x="24" y="1"/>
                        <a:pt x="1" y="36"/>
                        <a:pt x="1" y="59"/>
                      </a:cubicBezTo>
                      <a:cubicBezTo>
                        <a:pt x="1" y="94"/>
                        <a:pt x="24" y="129"/>
                        <a:pt x="71" y="129"/>
                      </a:cubicBezTo>
                      <a:lnTo>
                        <a:pt x="23658" y="129"/>
                      </a:lnTo>
                      <a:cubicBezTo>
                        <a:pt x="23692" y="129"/>
                        <a:pt x="23728" y="94"/>
                        <a:pt x="23728" y="59"/>
                      </a:cubicBezTo>
                      <a:cubicBezTo>
                        <a:pt x="23728" y="36"/>
                        <a:pt x="23692" y="1"/>
                        <a:pt x="23658" y="1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5" name="Google Shape;455;p17"/>
              <p:cNvSpPr/>
              <p:nvPr/>
            </p:nvSpPr>
            <p:spPr>
              <a:xfrm>
                <a:off x="5746702" y="1675255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8"/>
                    </a:cubicBezTo>
                    <a:cubicBezTo>
                      <a:pt x="1" y="94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94"/>
                      <a:pt x="23728" y="58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7"/>
              <p:cNvSpPr/>
              <p:nvPr/>
            </p:nvSpPr>
            <p:spPr>
              <a:xfrm>
                <a:off x="5746702" y="1861055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9"/>
                    </a:cubicBezTo>
                    <a:cubicBezTo>
                      <a:pt x="1" y="94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94"/>
                      <a:pt x="23728" y="59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>
                <a:off x="5746702" y="2046913"/>
                <a:ext cx="3391799" cy="7462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29" extrusionOk="0">
                    <a:moveTo>
                      <a:pt x="71" y="0"/>
                    </a:moveTo>
                    <a:cubicBezTo>
                      <a:pt x="24" y="0"/>
                      <a:pt x="1" y="35"/>
                      <a:pt x="1" y="71"/>
                    </a:cubicBezTo>
                    <a:cubicBezTo>
                      <a:pt x="1" y="94"/>
                      <a:pt x="24" y="129"/>
                      <a:pt x="71" y="129"/>
                    </a:cubicBezTo>
                    <a:lnTo>
                      <a:pt x="23658" y="129"/>
                    </a:lnTo>
                    <a:cubicBezTo>
                      <a:pt x="23692" y="129"/>
                      <a:pt x="23728" y="94"/>
                      <a:pt x="23728" y="71"/>
                    </a:cubicBezTo>
                    <a:cubicBezTo>
                      <a:pt x="23728" y="35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7"/>
              <p:cNvSpPr/>
              <p:nvPr/>
            </p:nvSpPr>
            <p:spPr>
              <a:xfrm>
                <a:off x="5746702" y="2233407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1"/>
                    </a:moveTo>
                    <a:cubicBezTo>
                      <a:pt x="24" y="1"/>
                      <a:pt x="1" y="24"/>
                      <a:pt x="1" y="59"/>
                    </a:cubicBezTo>
                    <a:cubicBezTo>
                      <a:pt x="1" y="94"/>
                      <a:pt x="24" y="118"/>
                      <a:pt x="71" y="118"/>
                    </a:cubicBezTo>
                    <a:lnTo>
                      <a:pt x="23658" y="118"/>
                    </a:lnTo>
                    <a:cubicBezTo>
                      <a:pt x="23692" y="118"/>
                      <a:pt x="23728" y="94"/>
                      <a:pt x="23728" y="59"/>
                    </a:cubicBezTo>
                    <a:cubicBezTo>
                      <a:pt x="23728" y="24"/>
                      <a:pt x="23692" y="1"/>
                      <a:pt x="23658" y="1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7"/>
              <p:cNvSpPr/>
              <p:nvPr/>
            </p:nvSpPr>
            <p:spPr>
              <a:xfrm>
                <a:off x="5746702" y="2419207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1"/>
                    </a:moveTo>
                    <a:cubicBezTo>
                      <a:pt x="24" y="1"/>
                      <a:pt x="1" y="36"/>
                      <a:pt x="1" y="60"/>
                    </a:cubicBezTo>
                    <a:cubicBezTo>
                      <a:pt x="1" y="94"/>
                      <a:pt x="24" y="118"/>
                      <a:pt x="71" y="118"/>
                    </a:cubicBezTo>
                    <a:lnTo>
                      <a:pt x="23658" y="118"/>
                    </a:lnTo>
                    <a:cubicBezTo>
                      <a:pt x="23692" y="118"/>
                      <a:pt x="23728" y="94"/>
                      <a:pt x="23728" y="60"/>
                    </a:cubicBezTo>
                    <a:cubicBezTo>
                      <a:pt x="23728" y="36"/>
                      <a:pt x="23692" y="1"/>
                      <a:pt x="23658" y="1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7"/>
              <p:cNvSpPr/>
              <p:nvPr/>
            </p:nvSpPr>
            <p:spPr>
              <a:xfrm>
                <a:off x="5746702" y="2605759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9"/>
                    </a:cubicBezTo>
                    <a:cubicBezTo>
                      <a:pt x="1" y="83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83"/>
                      <a:pt x="23728" y="59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7"/>
              <p:cNvSpPr/>
              <p:nvPr/>
            </p:nvSpPr>
            <p:spPr>
              <a:xfrm>
                <a:off x="5746702" y="2791617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8"/>
                    </a:cubicBezTo>
                    <a:cubicBezTo>
                      <a:pt x="1" y="94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94"/>
                      <a:pt x="23728" y="58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7"/>
              <p:cNvSpPr/>
              <p:nvPr/>
            </p:nvSpPr>
            <p:spPr>
              <a:xfrm>
                <a:off x="5746702" y="2977417"/>
                <a:ext cx="3391799" cy="7520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30" extrusionOk="0">
                    <a:moveTo>
                      <a:pt x="71" y="1"/>
                    </a:moveTo>
                    <a:cubicBezTo>
                      <a:pt x="24" y="1"/>
                      <a:pt x="1" y="36"/>
                      <a:pt x="1" y="59"/>
                    </a:cubicBezTo>
                    <a:cubicBezTo>
                      <a:pt x="1" y="94"/>
                      <a:pt x="24" y="129"/>
                      <a:pt x="71" y="129"/>
                    </a:cubicBezTo>
                    <a:lnTo>
                      <a:pt x="23658" y="129"/>
                    </a:lnTo>
                    <a:cubicBezTo>
                      <a:pt x="23692" y="129"/>
                      <a:pt x="23728" y="94"/>
                      <a:pt x="23728" y="59"/>
                    </a:cubicBezTo>
                    <a:cubicBezTo>
                      <a:pt x="23728" y="36"/>
                      <a:pt x="23692" y="1"/>
                      <a:pt x="23658" y="1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7"/>
              <p:cNvSpPr/>
              <p:nvPr/>
            </p:nvSpPr>
            <p:spPr>
              <a:xfrm>
                <a:off x="5746702" y="1489455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8"/>
                    </a:cubicBezTo>
                    <a:cubicBezTo>
                      <a:pt x="1" y="94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94"/>
                      <a:pt x="23728" y="58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7"/>
              <p:cNvSpPr/>
              <p:nvPr/>
            </p:nvSpPr>
            <p:spPr>
              <a:xfrm>
                <a:off x="5746702" y="1303655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8"/>
                    </a:cubicBezTo>
                    <a:cubicBezTo>
                      <a:pt x="1" y="94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94"/>
                      <a:pt x="23728" y="58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5" name="Google Shape;465;p17"/>
          <p:cNvSpPr/>
          <p:nvPr/>
        </p:nvSpPr>
        <p:spPr>
          <a:xfrm>
            <a:off x="1129213" y="4778517"/>
            <a:ext cx="6889159" cy="24"/>
          </a:xfrm>
          <a:custGeom>
            <a:avLst/>
            <a:gdLst/>
            <a:ahLst/>
            <a:cxnLst/>
            <a:rect l="l" t="t" r="r" b="b"/>
            <a:pathLst>
              <a:path w="266247" h="1" extrusionOk="0">
                <a:moveTo>
                  <a:pt x="266246" y="1"/>
                </a:moveTo>
                <a:lnTo>
                  <a:pt x="0" y="1"/>
                </a:lnTo>
                <a:lnTo>
                  <a:pt x="221370" y="1"/>
                </a:lnTo>
                <a:close/>
              </a:path>
            </a:pathLst>
          </a:custGeom>
          <a:solidFill>
            <a:srgbClr val="D2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/>
          </p:nvPr>
        </p:nvSpPr>
        <p:spPr>
          <a:xfrm>
            <a:off x="3222750" y="3291063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67" name="Google Shape;467;p17"/>
          <p:cNvSpPr txBox="1">
            <a:spLocks noGrp="1"/>
          </p:cNvSpPr>
          <p:nvPr>
            <p:ph type="subTitle" idx="1"/>
          </p:nvPr>
        </p:nvSpPr>
        <p:spPr>
          <a:xfrm>
            <a:off x="1561050" y="1385100"/>
            <a:ext cx="6021900" cy="21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22"/>
          <p:cNvGrpSpPr/>
          <p:nvPr/>
        </p:nvGrpSpPr>
        <p:grpSpPr>
          <a:xfrm rot="10800000">
            <a:off x="578275" y="232240"/>
            <a:ext cx="7987458" cy="4833325"/>
            <a:chOff x="578275" y="156040"/>
            <a:chExt cx="7987458" cy="4833325"/>
          </a:xfrm>
        </p:grpSpPr>
        <p:sp>
          <p:nvSpPr>
            <p:cNvPr id="611" name="Google Shape;611;p22"/>
            <p:cNvSpPr/>
            <p:nvPr/>
          </p:nvSpPr>
          <p:spPr>
            <a:xfrm>
              <a:off x="853474" y="548175"/>
              <a:ext cx="7437059" cy="4333887"/>
            </a:xfrm>
            <a:custGeom>
              <a:avLst/>
              <a:gdLst/>
              <a:ahLst/>
              <a:cxnLst/>
              <a:rect l="l" t="t" r="r" b="b"/>
              <a:pathLst>
                <a:path w="267785" h="179904" extrusionOk="0">
                  <a:moveTo>
                    <a:pt x="1" y="1"/>
                  </a:moveTo>
                  <a:lnTo>
                    <a:pt x="1" y="179903"/>
                  </a:lnTo>
                  <a:lnTo>
                    <a:pt x="267784" y="179903"/>
                  </a:lnTo>
                  <a:lnTo>
                    <a:pt x="2677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578275" y="337875"/>
              <a:ext cx="7987458" cy="4651490"/>
            </a:xfrm>
            <a:custGeom>
              <a:avLst/>
              <a:gdLst/>
              <a:ahLst/>
              <a:cxnLst/>
              <a:rect l="l" t="t" r="r" b="b"/>
              <a:pathLst>
                <a:path w="285700" h="193088" extrusionOk="0">
                  <a:moveTo>
                    <a:pt x="276042" y="8731"/>
                  </a:moveTo>
                  <a:lnTo>
                    <a:pt x="276042" y="147738"/>
                  </a:lnTo>
                  <a:lnTo>
                    <a:pt x="276042" y="184337"/>
                  </a:lnTo>
                  <a:lnTo>
                    <a:pt x="9657" y="184337"/>
                  </a:lnTo>
                  <a:lnTo>
                    <a:pt x="9657" y="8731"/>
                  </a:lnTo>
                  <a:close/>
                  <a:moveTo>
                    <a:pt x="9618" y="1"/>
                  </a:moveTo>
                  <a:cubicBezTo>
                    <a:pt x="4317" y="1"/>
                    <a:pt x="0" y="3509"/>
                    <a:pt x="0" y="7845"/>
                  </a:cubicBezTo>
                  <a:lnTo>
                    <a:pt x="0" y="185224"/>
                  </a:lnTo>
                  <a:cubicBezTo>
                    <a:pt x="0" y="189560"/>
                    <a:pt x="4317" y="193087"/>
                    <a:pt x="9618" y="193087"/>
                  </a:cubicBezTo>
                  <a:lnTo>
                    <a:pt x="276082" y="193087"/>
                  </a:lnTo>
                  <a:cubicBezTo>
                    <a:pt x="281384" y="193087"/>
                    <a:pt x="285700" y="189560"/>
                    <a:pt x="285700" y="185224"/>
                  </a:cubicBezTo>
                  <a:lnTo>
                    <a:pt x="285700" y="7845"/>
                  </a:lnTo>
                  <a:cubicBezTo>
                    <a:pt x="285700" y="3509"/>
                    <a:pt x="281384" y="1"/>
                    <a:pt x="276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3" name="Google Shape;613;p22"/>
            <p:cNvGrpSpPr/>
            <p:nvPr/>
          </p:nvGrpSpPr>
          <p:grpSpPr>
            <a:xfrm>
              <a:off x="1290309" y="156040"/>
              <a:ext cx="183301" cy="702705"/>
              <a:chOff x="1506468" y="154140"/>
              <a:chExt cx="183301" cy="702705"/>
            </a:xfrm>
          </p:grpSpPr>
          <p:sp>
            <p:nvSpPr>
              <p:cNvPr id="614" name="Google Shape;614;p22"/>
              <p:cNvSpPr/>
              <p:nvPr/>
            </p:nvSpPr>
            <p:spPr>
              <a:xfrm>
                <a:off x="1506468" y="682097"/>
                <a:ext cx="183301" cy="174749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7254" extrusionOk="0">
                    <a:moveTo>
                      <a:pt x="2168" y="0"/>
                    </a:moveTo>
                    <a:cubicBezTo>
                      <a:pt x="888" y="612"/>
                      <a:pt x="0" y="1932"/>
                      <a:pt x="0" y="3450"/>
                    </a:cubicBezTo>
                    <a:cubicBezTo>
                      <a:pt x="0" y="5539"/>
                      <a:pt x="1695" y="7253"/>
                      <a:pt x="3805" y="7253"/>
                    </a:cubicBezTo>
                    <a:cubicBezTo>
                      <a:pt x="5894" y="7253"/>
                      <a:pt x="7608" y="5539"/>
                      <a:pt x="7608" y="3450"/>
                    </a:cubicBezTo>
                    <a:cubicBezTo>
                      <a:pt x="7608" y="1932"/>
                      <a:pt x="6722" y="612"/>
                      <a:pt x="5421" y="0"/>
                    </a:cubicBezTo>
                    <a:lnTo>
                      <a:pt x="5421" y="4139"/>
                    </a:lnTo>
                    <a:cubicBezTo>
                      <a:pt x="5421" y="4633"/>
                      <a:pt x="5027" y="5027"/>
                      <a:pt x="4554" y="5027"/>
                    </a:cubicBezTo>
                    <a:lnTo>
                      <a:pt x="3036" y="5027"/>
                    </a:lnTo>
                    <a:cubicBezTo>
                      <a:pt x="2563" y="5027"/>
                      <a:pt x="2168" y="4633"/>
                      <a:pt x="2168" y="4139"/>
                    </a:cubicBez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2"/>
              <p:cNvSpPr/>
              <p:nvPr/>
            </p:nvSpPr>
            <p:spPr>
              <a:xfrm>
                <a:off x="1558695" y="154140"/>
                <a:ext cx="78389" cy="649057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26943" extrusionOk="0">
                    <a:moveTo>
                      <a:pt x="868" y="0"/>
                    </a:moveTo>
                    <a:cubicBezTo>
                      <a:pt x="395" y="0"/>
                      <a:pt x="0" y="394"/>
                      <a:pt x="0" y="867"/>
                    </a:cubicBezTo>
                    <a:lnTo>
                      <a:pt x="0" y="7786"/>
                    </a:lnTo>
                    <a:lnTo>
                      <a:pt x="0" y="16516"/>
                    </a:lnTo>
                    <a:lnTo>
                      <a:pt x="0" y="21916"/>
                    </a:lnTo>
                    <a:lnTo>
                      <a:pt x="0" y="26055"/>
                    </a:lnTo>
                    <a:cubicBezTo>
                      <a:pt x="0" y="26549"/>
                      <a:pt x="395" y="26943"/>
                      <a:pt x="868" y="26943"/>
                    </a:cubicBezTo>
                    <a:lnTo>
                      <a:pt x="2386" y="26943"/>
                    </a:lnTo>
                    <a:cubicBezTo>
                      <a:pt x="2859" y="26943"/>
                      <a:pt x="3253" y="26549"/>
                      <a:pt x="3253" y="26055"/>
                    </a:cubicBezTo>
                    <a:lnTo>
                      <a:pt x="3253" y="21916"/>
                    </a:lnTo>
                    <a:lnTo>
                      <a:pt x="3253" y="16516"/>
                    </a:lnTo>
                    <a:lnTo>
                      <a:pt x="3253" y="7786"/>
                    </a:lnTo>
                    <a:lnTo>
                      <a:pt x="3253" y="867"/>
                    </a:lnTo>
                    <a:cubicBezTo>
                      <a:pt x="3253" y="394"/>
                      <a:pt x="2859" y="0"/>
                      <a:pt x="2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6" name="Google Shape;616;p22"/>
            <p:cNvGrpSpPr/>
            <p:nvPr/>
          </p:nvGrpSpPr>
          <p:grpSpPr>
            <a:xfrm>
              <a:off x="2087821" y="156040"/>
              <a:ext cx="183301" cy="702705"/>
              <a:chOff x="1506468" y="154140"/>
              <a:chExt cx="183301" cy="702705"/>
            </a:xfrm>
          </p:grpSpPr>
          <p:sp>
            <p:nvSpPr>
              <p:cNvPr id="617" name="Google Shape;617;p22"/>
              <p:cNvSpPr/>
              <p:nvPr/>
            </p:nvSpPr>
            <p:spPr>
              <a:xfrm>
                <a:off x="1506468" y="682097"/>
                <a:ext cx="183301" cy="174749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7254" extrusionOk="0">
                    <a:moveTo>
                      <a:pt x="2168" y="0"/>
                    </a:moveTo>
                    <a:cubicBezTo>
                      <a:pt x="888" y="612"/>
                      <a:pt x="0" y="1932"/>
                      <a:pt x="0" y="3450"/>
                    </a:cubicBezTo>
                    <a:cubicBezTo>
                      <a:pt x="0" y="5539"/>
                      <a:pt x="1695" y="7253"/>
                      <a:pt x="3805" y="7253"/>
                    </a:cubicBezTo>
                    <a:cubicBezTo>
                      <a:pt x="5894" y="7253"/>
                      <a:pt x="7608" y="5539"/>
                      <a:pt x="7608" y="3450"/>
                    </a:cubicBezTo>
                    <a:cubicBezTo>
                      <a:pt x="7608" y="1932"/>
                      <a:pt x="6722" y="612"/>
                      <a:pt x="5421" y="0"/>
                    </a:cubicBezTo>
                    <a:lnTo>
                      <a:pt x="5421" y="4139"/>
                    </a:lnTo>
                    <a:cubicBezTo>
                      <a:pt x="5421" y="4633"/>
                      <a:pt x="5027" y="5027"/>
                      <a:pt x="4554" y="5027"/>
                    </a:cubicBezTo>
                    <a:lnTo>
                      <a:pt x="3036" y="5027"/>
                    </a:lnTo>
                    <a:cubicBezTo>
                      <a:pt x="2563" y="5027"/>
                      <a:pt x="2168" y="4633"/>
                      <a:pt x="2168" y="4139"/>
                    </a:cubicBez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2"/>
              <p:cNvSpPr/>
              <p:nvPr/>
            </p:nvSpPr>
            <p:spPr>
              <a:xfrm>
                <a:off x="1558695" y="154140"/>
                <a:ext cx="78389" cy="649057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26943" extrusionOk="0">
                    <a:moveTo>
                      <a:pt x="868" y="0"/>
                    </a:moveTo>
                    <a:cubicBezTo>
                      <a:pt x="395" y="0"/>
                      <a:pt x="0" y="394"/>
                      <a:pt x="0" y="867"/>
                    </a:cubicBezTo>
                    <a:lnTo>
                      <a:pt x="0" y="7786"/>
                    </a:lnTo>
                    <a:lnTo>
                      <a:pt x="0" y="16516"/>
                    </a:lnTo>
                    <a:lnTo>
                      <a:pt x="0" y="21916"/>
                    </a:lnTo>
                    <a:lnTo>
                      <a:pt x="0" y="26055"/>
                    </a:lnTo>
                    <a:cubicBezTo>
                      <a:pt x="0" y="26549"/>
                      <a:pt x="395" y="26943"/>
                      <a:pt x="868" y="26943"/>
                    </a:cubicBezTo>
                    <a:lnTo>
                      <a:pt x="2386" y="26943"/>
                    </a:lnTo>
                    <a:cubicBezTo>
                      <a:pt x="2859" y="26943"/>
                      <a:pt x="3253" y="26549"/>
                      <a:pt x="3253" y="26055"/>
                    </a:cubicBezTo>
                    <a:lnTo>
                      <a:pt x="3253" y="21916"/>
                    </a:lnTo>
                    <a:lnTo>
                      <a:pt x="3253" y="16516"/>
                    </a:lnTo>
                    <a:lnTo>
                      <a:pt x="3253" y="7786"/>
                    </a:lnTo>
                    <a:lnTo>
                      <a:pt x="3253" y="867"/>
                    </a:lnTo>
                    <a:cubicBezTo>
                      <a:pt x="3253" y="394"/>
                      <a:pt x="2859" y="0"/>
                      <a:pt x="2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22"/>
            <p:cNvGrpSpPr/>
            <p:nvPr/>
          </p:nvGrpSpPr>
          <p:grpSpPr>
            <a:xfrm>
              <a:off x="2885334" y="156040"/>
              <a:ext cx="183301" cy="702705"/>
              <a:chOff x="1506468" y="154140"/>
              <a:chExt cx="183301" cy="702705"/>
            </a:xfrm>
          </p:grpSpPr>
          <p:sp>
            <p:nvSpPr>
              <p:cNvPr id="620" name="Google Shape;620;p22"/>
              <p:cNvSpPr/>
              <p:nvPr/>
            </p:nvSpPr>
            <p:spPr>
              <a:xfrm>
                <a:off x="1506468" y="682097"/>
                <a:ext cx="183301" cy="174749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7254" extrusionOk="0">
                    <a:moveTo>
                      <a:pt x="2168" y="0"/>
                    </a:moveTo>
                    <a:cubicBezTo>
                      <a:pt x="888" y="612"/>
                      <a:pt x="0" y="1932"/>
                      <a:pt x="0" y="3450"/>
                    </a:cubicBezTo>
                    <a:cubicBezTo>
                      <a:pt x="0" y="5539"/>
                      <a:pt x="1695" y="7253"/>
                      <a:pt x="3805" y="7253"/>
                    </a:cubicBezTo>
                    <a:cubicBezTo>
                      <a:pt x="5894" y="7253"/>
                      <a:pt x="7608" y="5539"/>
                      <a:pt x="7608" y="3450"/>
                    </a:cubicBezTo>
                    <a:cubicBezTo>
                      <a:pt x="7608" y="1932"/>
                      <a:pt x="6722" y="612"/>
                      <a:pt x="5421" y="0"/>
                    </a:cubicBezTo>
                    <a:lnTo>
                      <a:pt x="5421" y="4139"/>
                    </a:lnTo>
                    <a:cubicBezTo>
                      <a:pt x="5421" y="4633"/>
                      <a:pt x="5027" y="5027"/>
                      <a:pt x="4554" y="5027"/>
                    </a:cubicBezTo>
                    <a:lnTo>
                      <a:pt x="3036" y="5027"/>
                    </a:lnTo>
                    <a:cubicBezTo>
                      <a:pt x="2563" y="5027"/>
                      <a:pt x="2168" y="4633"/>
                      <a:pt x="2168" y="4139"/>
                    </a:cubicBez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2"/>
              <p:cNvSpPr/>
              <p:nvPr/>
            </p:nvSpPr>
            <p:spPr>
              <a:xfrm>
                <a:off x="1558695" y="154140"/>
                <a:ext cx="78389" cy="649057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26943" extrusionOk="0">
                    <a:moveTo>
                      <a:pt x="868" y="0"/>
                    </a:moveTo>
                    <a:cubicBezTo>
                      <a:pt x="395" y="0"/>
                      <a:pt x="0" y="394"/>
                      <a:pt x="0" y="867"/>
                    </a:cubicBezTo>
                    <a:lnTo>
                      <a:pt x="0" y="7786"/>
                    </a:lnTo>
                    <a:lnTo>
                      <a:pt x="0" y="16516"/>
                    </a:lnTo>
                    <a:lnTo>
                      <a:pt x="0" y="21916"/>
                    </a:lnTo>
                    <a:lnTo>
                      <a:pt x="0" y="26055"/>
                    </a:lnTo>
                    <a:cubicBezTo>
                      <a:pt x="0" y="26549"/>
                      <a:pt x="395" y="26943"/>
                      <a:pt x="868" y="26943"/>
                    </a:cubicBezTo>
                    <a:lnTo>
                      <a:pt x="2386" y="26943"/>
                    </a:lnTo>
                    <a:cubicBezTo>
                      <a:pt x="2859" y="26943"/>
                      <a:pt x="3253" y="26549"/>
                      <a:pt x="3253" y="26055"/>
                    </a:cubicBezTo>
                    <a:lnTo>
                      <a:pt x="3253" y="21916"/>
                    </a:lnTo>
                    <a:lnTo>
                      <a:pt x="3253" y="16516"/>
                    </a:lnTo>
                    <a:lnTo>
                      <a:pt x="3253" y="7786"/>
                    </a:lnTo>
                    <a:lnTo>
                      <a:pt x="3253" y="867"/>
                    </a:lnTo>
                    <a:cubicBezTo>
                      <a:pt x="3253" y="394"/>
                      <a:pt x="2859" y="0"/>
                      <a:pt x="2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2" name="Google Shape;622;p22"/>
            <p:cNvGrpSpPr/>
            <p:nvPr/>
          </p:nvGrpSpPr>
          <p:grpSpPr>
            <a:xfrm>
              <a:off x="3682846" y="156040"/>
              <a:ext cx="183301" cy="702705"/>
              <a:chOff x="1506468" y="154140"/>
              <a:chExt cx="183301" cy="702705"/>
            </a:xfrm>
          </p:grpSpPr>
          <p:sp>
            <p:nvSpPr>
              <p:cNvPr id="623" name="Google Shape;623;p22"/>
              <p:cNvSpPr/>
              <p:nvPr/>
            </p:nvSpPr>
            <p:spPr>
              <a:xfrm>
                <a:off x="1506468" y="682097"/>
                <a:ext cx="183301" cy="174749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7254" extrusionOk="0">
                    <a:moveTo>
                      <a:pt x="2168" y="0"/>
                    </a:moveTo>
                    <a:cubicBezTo>
                      <a:pt x="888" y="612"/>
                      <a:pt x="0" y="1932"/>
                      <a:pt x="0" y="3450"/>
                    </a:cubicBezTo>
                    <a:cubicBezTo>
                      <a:pt x="0" y="5539"/>
                      <a:pt x="1695" y="7253"/>
                      <a:pt x="3805" y="7253"/>
                    </a:cubicBezTo>
                    <a:cubicBezTo>
                      <a:pt x="5894" y="7253"/>
                      <a:pt x="7608" y="5539"/>
                      <a:pt x="7608" y="3450"/>
                    </a:cubicBezTo>
                    <a:cubicBezTo>
                      <a:pt x="7608" y="1932"/>
                      <a:pt x="6722" y="612"/>
                      <a:pt x="5421" y="0"/>
                    </a:cubicBezTo>
                    <a:lnTo>
                      <a:pt x="5421" y="4139"/>
                    </a:lnTo>
                    <a:cubicBezTo>
                      <a:pt x="5421" y="4633"/>
                      <a:pt x="5027" y="5027"/>
                      <a:pt x="4554" y="5027"/>
                    </a:cubicBezTo>
                    <a:lnTo>
                      <a:pt x="3036" y="5027"/>
                    </a:lnTo>
                    <a:cubicBezTo>
                      <a:pt x="2563" y="5027"/>
                      <a:pt x="2168" y="4633"/>
                      <a:pt x="2168" y="4139"/>
                    </a:cubicBez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2"/>
              <p:cNvSpPr/>
              <p:nvPr/>
            </p:nvSpPr>
            <p:spPr>
              <a:xfrm>
                <a:off x="1558695" y="154140"/>
                <a:ext cx="78389" cy="649057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26943" extrusionOk="0">
                    <a:moveTo>
                      <a:pt x="868" y="0"/>
                    </a:moveTo>
                    <a:cubicBezTo>
                      <a:pt x="395" y="0"/>
                      <a:pt x="0" y="394"/>
                      <a:pt x="0" y="867"/>
                    </a:cubicBezTo>
                    <a:lnTo>
                      <a:pt x="0" y="7786"/>
                    </a:lnTo>
                    <a:lnTo>
                      <a:pt x="0" y="16516"/>
                    </a:lnTo>
                    <a:lnTo>
                      <a:pt x="0" y="21916"/>
                    </a:lnTo>
                    <a:lnTo>
                      <a:pt x="0" y="26055"/>
                    </a:lnTo>
                    <a:cubicBezTo>
                      <a:pt x="0" y="26549"/>
                      <a:pt x="395" y="26943"/>
                      <a:pt x="868" y="26943"/>
                    </a:cubicBezTo>
                    <a:lnTo>
                      <a:pt x="2386" y="26943"/>
                    </a:lnTo>
                    <a:cubicBezTo>
                      <a:pt x="2859" y="26943"/>
                      <a:pt x="3253" y="26549"/>
                      <a:pt x="3253" y="26055"/>
                    </a:cubicBezTo>
                    <a:lnTo>
                      <a:pt x="3253" y="21916"/>
                    </a:lnTo>
                    <a:lnTo>
                      <a:pt x="3253" y="16516"/>
                    </a:lnTo>
                    <a:lnTo>
                      <a:pt x="3253" y="7786"/>
                    </a:lnTo>
                    <a:lnTo>
                      <a:pt x="3253" y="867"/>
                    </a:lnTo>
                    <a:cubicBezTo>
                      <a:pt x="3253" y="394"/>
                      <a:pt x="2859" y="0"/>
                      <a:pt x="2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5" name="Google Shape;625;p22"/>
            <p:cNvGrpSpPr/>
            <p:nvPr/>
          </p:nvGrpSpPr>
          <p:grpSpPr>
            <a:xfrm>
              <a:off x="4480359" y="156040"/>
              <a:ext cx="183301" cy="702705"/>
              <a:chOff x="1506468" y="154140"/>
              <a:chExt cx="183301" cy="702705"/>
            </a:xfrm>
          </p:grpSpPr>
          <p:sp>
            <p:nvSpPr>
              <p:cNvPr id="626" name="Google Shape;626;p22"/>
              <p:cNvSpPr/>
              <p:nvPr/>
            </p:nvSpPr>
            <p:spPr>
              <a:xfrm>
                <a:off x="1506468" y="682097"/>
                <a:ext cx="183301" cy="174749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7254" extrusionOk="0">
                    <a:moveTo>
                      <a:pt x="2168" y="0"/>
                    </a:moveTo>
                    <a:cubicBezTo>
                      <a:pt x="888" y="612"/>
                      <a:pt x="0" y="1932"/>
                      <a:pt x="0" y="3450"/>
                    </a:cubicBezTo>
                    <a:cubicBezTo>
                      <a:pt x="0" y="5539"/>
                      <a:pt x="1695" y="7253"/>
                      <a:pt x="3805" y="7253"/>
                    </a:cubicBezTo>
                    <a:cubicBezTo>
                      <a:pt x="5894" y="7253"/>
                      <a:pt x="7608" y="5539"/>
                      <a:pt x="7608" y="3450"/>
                    </a:cubicBezTo>
                    <a:cubicBezTo>
                      <a:pt x="7608" y="1932"/>
                      <a:pt x="6722" y="612"/>
                      <a:pt x="5421" y="0"/>
                    </a:cubicBezTo>
                    <a:lnTo>
                      <a:pt x="5421" y="4139"/>
                    </a:lnTo>
                    <a:cubicBezTo>
                      <a:pt x="5421" y="4633"/>
                      <a:pt x="5027" y="5027"/>
                      <a:pt x="4554" y="5027"/>
                    </a:cubicBezTo>
                    <a:lnTo>
                      <a:pt x="3036" y="5027"/>
                    </a:lnTo>
                    <a:cubicBezTo>
                      <a:pt x="2563" y="5027"/>
                      <a:pt x="2168" y="4633"/>
                      <a:pt x="2168" y="4139"/>
                    </a:cubicBez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2"/>
              <p:cNvSpPr/>
              <p:nvPr/>
            </p:nvSpPr>
            <p:spPr>
              <a:xfrm>
                <a:off x="1558695" y="154140"/>
                <a:ext cx="78389" cy="649057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26943" extrusionOk="0">
                    <a:moveTo>
                      <a:pt x="868" y="0"/>
                    </a:moveTo>
                    <a:cubicBezTo>
                      <a:pt x="395" y="0"/>
                      <a:pt x="0" y="394"/>
                      <a:pt x="0" y="867"/>
                    </a:cubicBezTo>
                    <a:lnTo>
                      <a:pt x="0" y="7786"/>
                    </a:lnTo>
                    <a:lnTo>
                      <a:pt x="0" y="16516"/>
                    </a:lnTo>
                    <a:lnTo>
                      <a:pt x="0" y="21916"/>
                    </a:lnTo>
                    <a:lnTo>
                      <a:pt x="0" y="26055"/>
                    </a:lnTo>
                    <a:cubicBezTo>
                      <a:pt x="0" y="26549"/>
                      <a:pt x="395" y="26943"/>
                      <a:pt x="868" y="26943"/>
                    </a:cubicBezTo>
                    <a:lnTo>
                      <a:pt x="2386" y="26943"/>
                    </a:lnTo>
                    <a:cubicBezTo>
                      <a:pt x="2859" y="26943"/>
                      <a:pt x="3253" y="26549"/>
                      <a:pt x="3253" y="26055"/>
                    </a:cubicBezTo>
                    <a:lnTo>
                      <a:pt x="3253" y="21916"/>
                    </a:lnTo>
                    <a:lnTo>
                      <a:pt x="3253" y="16516"/>
                    </a:lnTo>
                    <a:lnTo>
                      <a:pt x="3253" y="7786"/>
                    </a:lnTo>
                    <a:lnTo>
                      <a:pt x="3253" y="867"/>
                    </a:lnTo>
                    <a:cubicBezTo>
                      <a:pt x="3253" y="394"/>
                      <a:pt x="2859" y="0"/>
                      <a:pt x="2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8" name="Google Shape;628;p22"/>
            <p:cNvGrpSpPr/>
            <p:nvPr/>
          </p:nvGrpSpPr>
          <p:grpSpPr>
            <a:xfrm>
              <a:off x="5277871" y="156040"/>
              <a:ext cx="183301" cy="702705"/>
              <a:chOff x="1506468" y="154140"/>
              <a:chExt cx="183301" cy="702705"/>
            </a:xfrm>
          </p:grpSpPr>
          <p:sp>
            <p:nvSpPr>
              <p:cNvPr id="629" name="Google Shape;629;p22"/>
              <p:cNvSpPr/>
              <p:nvPr/>
            </p:nvSpPr>
            <p:spPr>
              <a:xfrm>
                <a:off x="1506468" y="682097"/>
                <a:ext cx="183301" cy="174749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7254" extrusionOk="0">
                    <a:moveTo>
                      <a:pt x="2168" y="0"/>
                    </a:moveTo>
                    <a:cubicBezTo>
                      <a:pt x="888" y="612"/>
                      <a:pt x="0" y="1932"/>
                      <a:pt x="0" y="3450"/>
                    </a:cubicBezTo>
                    <a:cubicBezTo>
                      <a:pt x="0" y="5539"/>
                      <a:pt x="1695" y="7253"/>
                      <a:pt x="3805" y="7253"/>
                    </a:cubicBezTo>
                    <a:cubicBezTo>
                      <a:pt x="5894" y="7253"/>
                      <a:pt x="7608" y="5539"/>
                      <a:pt x="7608" y="3450"/>
                    </a:cubicBezTo>
                    <a:cubicBezTo>
                      <a:pt x="7608" y="1932"/>
                      <a:pt x="6722" y="612"/>
                      <a:pt x="5421" y="0"/>
                    </a:cubicBezTo>
                    <a:lnTo>
                      <a:pt x="5421" y="4139"/>
                    </a:lnTo>
                    <a:cubicBezTo>
                      <a:pt x="5421" y="4633"/>
                      <a:pt x="5027" y="5027"/>
                      <a:pt x="4554" y="5027"/>
                    </a:cubicBezTo>
                    <a:lnTo>
                      <a:pt x="3036" y="5027"/>
                    </a:lnTo>
                    <a:cubicBezTo>
                      <a:pt x="2563" y="5027"/>
                      <a:pt x="2168" y="4633"/>
                      <a:pt x="2168" y="4139"/>
                    </a:cubicBez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2"/>
              <p:cNvSpPr/>
              <p:nvPr/>
            </p:nvSpPr>
            <p:spPr>
              <a:xfrm>
                <a:off x="1558695" y="154140"/>
                <a:ext cx="78389" cy="649057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26943" extrusionOk="0">
                    <a:moveTo>
                      <a:pt x="868" y="0"/>
                    </a:moveTo>
                    <a:cubicBezTo>
                      <a:pt x="395" y="0"/>
                      <a:pt x="0" y="394"/>
                      <a:pt x="0" y="867"/>
                    </a:cubicBezTo>
                    <a:lnTo>
                      <a:pt x="0" y="7786"/>
                    </a:lnTo>
                    <a:lnTo>
                      <a:pt x="0" y="16516"/>
                    </a:lnTo>
                    <a:lnTo>
                      <a:pt x="0" y="21916"/>
                    </a:lnTo>
                    <a:lnTo>
                      <a:pt x="0" y="26055"/>
                    </a:lnTo>
                    <a:cubicBezTo>
                      <a:pt x="0" y="26549"/>
                      <a:pt x="395" y="26943"/>
                      <a:pt x="868" y="26943"/>
                    </a:cubicBezTo>
                    <a:lnTo>
                      <a:pt x="2386" y="26943"/>
                    </a:lnTo>
                    <a:cubicBezTo>
                      <a:pt x="2859" y="26943"/>
                      <a:pt x="3253" y="26549"/>
                      <a:pt x="3253" y="26055"/>
                    </a:cubicBezTo>
                    <a:lnTo>
                      <a:pt x="3253" y="21916"/>
                    </a:lnTo>
                    <a:lnTo>
                      <a:pt x="3253" y="16516"/>
                    </a:lnTo>
                    <a:lnTo>
                      <a:pt x="3253" y="7786"/>
                    </a:lnTo>
                    <a:lnTo>
                      <a:pt x="3253" y="867"/>
                    </a:lnTo>
                    <a:cubicBezTo>
                      <a:pt x="3253" y="394"/>
                      <a:pt x="2859" y="0"/>
                      <a:pt x="2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1" name="Google Shape;631;p22"/>
            <p:cNvGrpSpPr/>
            <p:nvPr/>
          </p:nvGrpSpPr>
          <p:grpSpPr>
            <a:xfrm>
              <a:off x="6075384" y="156040"/>
              <a:ext cx="183301" cy="702705"/>
              <a:chOff x="1506468" y="154140"/>
              <a:chExt cx="183301" cy="702705"/>
            </a:xfrm>
          </p:grpSpPr>
          <p:sp>
            <p:nvSpPr>
              <p:cNvPr id="632" name="Google Shape;632;p22"/>
              <p:cNvSpPr/>
              <p:nvPr/>
            </p:nvSpPr>
            <p:spPr>
              <a:xfrm>
                <a:off x="1506468" y="682097"/>
                <a:ext cx="183301" cy="174749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7254" extrusionOk="0">
                    <a:moveTo>
                      <a:pt x="2168" y="0"/>
                    </a:moveTo>
                    <a:cubicBezTo>
                      <a:pt x="888" y="612"/>
                      <a:pt x="0" y="1932"/>
                      <a:pt x="0" y="3450"/>
                    </a:cubicBezTo>
                    <a:cubicBezTo>
                      <a:pt x="0" y="5539"/>
                      <a:pt x="1695" y="7253"/>
                      <a:pt x="3805" y="7253"/>
                    </a:cubicBezTo>
                    <a:cubicBezTo>
                      <a:pt x="5894" y="7253"/>
                      <a:pt x="7608" y="5539"/>
                      <a:pt x="7608" y="3450"/>
                    </a:cubicBezTo>
                    <a:cubicBezTo>
                      <a:pt x="7608" y="1932"/>
                      <a:pt x="6722" y="612"/>
                      <a:pt x="5421" y="0"/>
                    </a:cubicBezTo>
                    <a:lnTo>
                      <a:pt x="5421" y="4139"/>
                    </a:lnTo>
                    <a:cubicBezTo>
                      <a:pt x="5421" y="4633"/>
                      <a:pt x="5027" y="5027"/>
                      <a:pt x="4554" y="5027"/>
                    </a:cubicBezTo>
                    <a:lnTo>
                      <a:pt x="3036" y="5027"/>
                    </a:lnTo>
                    <a:cubicBezTo>
                      <a:pt x="2563" y="5027"/>
                      <a:pt x="2168" y="4633"/>
                      <a:pt x="2168" y="4139"/>
                    </a:cubicBez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2"/>
              <p:cNvSpPr/>
              <p:nvPr/>
            </p:nvSpPr>
            <p:spPr>
              <a:xfrm>
                <a:off x="1558695" y="154140"/>
                <a:ext cx="78389" cy="649057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26943" extrusionOk="0">
                    <a:moveTo>
                      <a:pt x="868" y="0"/>
                    </a:moveTo>
                    <a:cubicBezTo>
                      <a:pt x="395" y="0"/>
                      <a:pt x="0" y="394"/>
                      <a:pt x="0" y="867"/>
                    </a:cubicBezTo>
                    <a:lnTo>
                      <a:pt x="0" y="7786"/>
                    </a:lnTo>
                    <a:lnTo>
                      <a:pt x="0" y="16516"/>
                    </a:lnTo>
                    <a:lnTo>
                      <a:pt x="0" y="21916"/>
                    </a:lnTo>
                    <a:lnTo>
                      <a:pt x="0" y="26055"/>
                    </a:lnTo>
                    <a:cubicBezTo>
                      <a:pt x="0" y="26549"/>
                      <a:pt x="395" y="26943"/>
                      <a:pt x="868" y="26943"/>
                    </a:cubicBezTo>
                    <a:lnTo>
                      <a:pt x="2386" y="26943"/>
                    </a:lnTo>
                    <a:cubicBezTo>
                      <a:pt x="2859" y="26943"/>
                      <a:pt x="3253" y="26549"/>
                      <a:pt x="3253" y="26055"/>
                    </a:cubicBezTo>
                    <a:lnTo>
                      <a:pt x="3253" y="21916"/>
                    </a:lnTo>
                    <a:lnTo>
                      <a:pt x="3253" y="16516"/>
                    </a:lnTo>
                    <a:lnTo>
                      <a:pt x="3253" y="7786"/>
                    </a:lnTo>
                    <a:lnTo>
                      <a:pt x="3253" y="867"/>
                    </a:lnTo>
                    <a:cubicBezTo>
                      <a:pt x="3253" y="394"/>
                      <a:pt x="2859" y="0"/>
                      <a:pt x="2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4" name="Google Shape;634;p22"/>
            <p:cNvGrpSpPr/>
            <p:nvPr/>
          </p:nvGrpSpPr>
          <p:grpSpPr>
            <a:xfrm>
              <a:off x="6872896" y="156040"/>
              <a:ext cx="183301" cy="702705"/>
              <a:chOff x="1506468" y="154140"/>
              <a:chExt cx="183301" cy="702705"/>
            </a:xfrm>
          </p:grpSpPr>
          <p:sp>
            <p:nvSpPr>
              <p:cNvPr id="635" name="Google Shape;635;p22"/>
              <p:cNvSpPr/>
              <p:nvPr/>
            </p:nvSpPr>
            <p:spPr>
              <a:xfrm>
                <a:off x="1506468" y="682097"/>
                <a:ext cx="183301" cy="174749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7254" extrusionOk="0">
                    <a:moveTo>
                      <a:pt x="2168" y="0"/>
                    </a:moveTo>
                    <a:cubicBezTo>
                      <a:pt x="888" y="612"/>
                      <a:pt x="0" y="1932"/>
                      <a:pt x="0" y="3450"/>
                    </a:cubicBezTo>
                    <a:cubicBezTo>
                      <a:pt x="0" y="5539"/>
                      <a:pt x="1695" y="7253"/>
                      <a:pt x="3805" y="7253"/>
                    </a:cubicBezTo>
                    <a:cubicBezTo>
                      <a:pt x="5894" y="7253"/>
                      <a:pt x="7608" y="5539"/>
                      <a:pt x="7608" y="3450"/>
                    </a:cubicBezTo>
                    <a:cubicBezTo>
                      <a:pt x="7608" y="1932"/>
                      <a:pt x="6722" y="612"/>
                      <a:pt x="5421" y="0"/>
                    </a:cubicBezTo>
                    <a:lnTo>
                      <a:pt x="5421" y="4139"/>
                    </a:lnTo>
                    <a:cubicBezTo>
                      <a:pt x="5421" y="4633"/>
                      <a:pt x="5027" y="5027"/>
                      <a:pt x="4554" y="5027"/>
                    </a:cubicBezTo>
                    <a:lnTo>
                      <a:pt x="3036" y="5027"/>
                    </a:lnTo>
                    <a:cubicBezTo>
                      <a:pt x="2563" y="5027"/>
                      <a:pt x="2168" y="4633"/>
                      <a:pt x="2168" y="4139"/>
                    </a:cubicBez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2"/>
              <p:cNvSpPr/>
              <p:nvPr/>
            </p:nvSpPr>
            <p:spPr>
              <a:xfrm>
                <a:off x="1558695" y="154140"/>
                <a:ext cx="78389" cy="649057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26943" extrusionOk="0">
                    <a:moveTo>
                      <a:pt x="868" y="0"/>
                    </a:moveTo>
                    <a:cubicBezTo>
                      <a:pt x="395" y="0"/>
                      <a:pt x="0" y="394"/>
                      <a:pt x="0" y="867"/>
                    </a:cubicBezTo>
                    <a:lnTo>
                      <a:pt x="0" y="7786"/>
                    </a:lnTo>
                    <a:lnTo>
                      <a:pt x="0" y="16516"/>
                    </a:lnTo>
                    <a:lnTo>
                      <a:pt x="0" y="21916"/>
                    </a:lnTo>
                    <a:lnTo>
                      <a:pt x="0" y="26055"/>
                    </a:lnTo>
                    <a:cubicBezTo>
                      <a:pt x="0" y="26549"/>
                      <a:pt x="395" y="26943"/>
                      <a:pt x="868" y="26943"/>
                    </a:cubicBezTo>
                    <a:lnTo>
                      <a:pt x="2386" y="26943"/>
                    </a:lnTo>
                    <a:cubicBezTo>
                      <a:pt x="2859" y="26943"/>
                      <a:pt x="3253" y="26549"/>
                      <a:pt x="3253" y="26055"/>
                    </a:cubicBezTo>
                    <a:lnTo>
                      <a:pt x="3253" y="21916"/>
                    </a:lnTo>
                    <a:lnTo>
                      <a:pt x="3253" y="16516"/>
                    </a:lnTo>
                    <a:lnTo>
                      <a:pt x="3253" y="7786"/>
                    </a:lnTo>
                    <a:lnTo>
                      <a:pt x="3253" y="867"/>
                    </a:lnTo>
                    <a:cubicBezTo>
                      <a:pt x="3253" y="394"/>
                      <a:pt x="2859" y="0"/>
                      <a:pt x="2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7" name="Google Shape;637;p22"/>
            <p:cNvGrpSpPr/>
            <p:nvPr/>
          </p:nvGrpSpPr>
          <p:grpSpPr>
            <a:xfrm>
              <a:off x="7670409" y="156040"/>
              <a:ext cx="183301" cy="702705"/>
              <a:chOff x="1506468" y="154140"/>
              <a:chExt cx="183301" cy="702705"/>
            </a:xfrm>
          </p:grpSpPr>
          <p:sp>
            <p:nvSpPr>
              <p:cNvPr id="638" name="Google Shape;638;p22"/>
              <p:cNvSpPr/>
              <p:nvPr/>
            </p:nvSpPr>
            <p:spPr>
              <a:xfrm>
                <a:off x="1506468" y="682097"/>
                <a:ext cx="183301" cy="174749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7254" extrusionOk="0">
                    <a:moveTo>
                      <a:pt x="2168" y="0"/>
                    </a:moveTo>
                    <a:cubicBezTo>
                      <a:pt x="888" y="612"/>
                      <a:pt x="0" y="1932"/>
                      <a:pt x="0" y="3450"/>
                    </a:cubicBezTo>
                    <a:cubicBezTo>
                      <a:pt x="0" y="5539"/>
                      <a:pt x="1695" y="7253"/>
                      <a:pt x="3805" y="7253"/>
                    </a:cubicBezTo>
                    <a:cubicBezTo>
                      <a:pt x="5894" y="7253"/>
                      <a:pt x="7608" y="5539"/>
                      <a:pt x="7608" y="3450"/>
                    </a:cubicBezTo>
                    <a:cubicBezTo>
                      <a:pt x="7608" y="1932"/>
                      <a:pt x="6722" y="612"/>
                      <a:pt x="5421" y="0"/>
                    </a:cubicBezTo>
                    <a:lnTo>
                      <a:pt x="5421" y="4139"/>
                    </a:lnTo>
                    <a:cubicBezTo>
                      <a:pt x="5421" y="4633"/>
                      <a:pt x="5027" y="5027"/>
                      <a:pt x="4554" y="5027"/>
                    </a:cubicBezTo>
                    <a:lnTo>
                      <a:pt x="3036" y="5027"/>
                    </a:lnTo>
                    <a:cubicBezTo>
                      <a:pt x="2563" y="5027"/>
                      <a:pt x="2168" y="4633"/>
                      <a:pt x="2168" y="4139"/>
                    </a:cubicBez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2"/>
              <p:cNvSpPr/>
              <p:nvPr/>
            </p:nvSpPr>
            <p:spPr>
              <a:xfrm>
                <a:off x="1558695" y="154140"/>
                <a:ext cx="78389" cy="649057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26943" extrusionOk="0">
                    <a:moveTo>
                      <a:pt x="868" y="0"/>
                    </a:moveTo>
                    <a:cubicBezTo>
                      <a:pt x="395" y="0"/>
                      <a:pt x="0" y="394"/>
                      <a:pt x="0" y="867"/>
                    </a:cubicBezTo>
                    <a:lnTo>
                      <a:pt x="0" y="7786"/>
                    </a:lnTo>
                    <a:lnTo>
                      <a:pt x="0" y="16516"/>
                    </a:lnTo>
                    <a:lnTo>
                      <a:pt x="0" y="21916"/>
                    </a:lnTo>
                    <a:lnTo>
                      <a:pt x="0" y="26055"/>
                    </a:lnTo>
                    <a:cubicBezTo>
                      <a:pt x="0" y="26549"/>
                      <a:pt x="395" y="26943"/>
                      <a:pt x="868" y="26943"/>
                    </a:cubicBezTo>
                    <a:lnTo>
                      <a:pt x="2386" y="26943"/>
                    </a:lnTo>
                    <a:cubicBezTo>
                      <a:pt x="2859" y="26943"/>
                      <a:pt x="3253" y="26549"/>
                      <a:pt x="3253" y="26055"/>
                    </a:cubicBezTo>
                    <a:lnTo>
                      <a:pt x="3253" y="21916"/>
                    </a:lnTo>
                    <a:lnTo>
                      <a:pt x="3253" y="16516"/>
                    </a:lnTo>
                    <a:lnTo>
                      <a:pt x="3253" y="7786"/>
                    </a:lnTo>
                    <a:lnTo>
                      <a:pt x="3253" y="867"/>
                    </a:lnTo>
                    <a:cubicBezTo>
                      <a:pt x="3253" y="394"/>
                      <a:pt x="2859" y="0"/>
                      <a:pt x="2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22"/>
            <p:cNvGrpSpPr/>
            <p:nvPr/>
          </p:nvGrpSpPr>
          <p:grpSpPr>
            <a:xfrm>
              <a:off x="1180883" y="1303646"/>
              <a:ext cx="6782241" cy="3150214"/>
              <a:chOff x="5746702" y="1303655"/>
              <a:chExt cx="3391799" cy="3150214"/>
            </a:xfrm>
          </p:grpSpPr>
          <p:grpSp>
            <p:nvGrpSpPr>
              <p:cNvPr id="641" name="Google Shape;641;p22"/>
              <p:cNvGrpSpPr/>
              <p:nvPr/>
            </p:nvGrpSpPr>
            <p:grpSpPr>
              <a:xfrm>
                <a:off x="5746702" y="3144189"/>
                <a:ext cx="3391799" cy="1309681"/>
                <a:chOff x="4944009" y="1147678"/>
                <a:chExt cx="3391799" cy="3153578"/>
              </a:xfrm>
            </p:grpSpPr>
            <p:sp>
              <p:nvSpPr>
                <p:cNvPr id="642" name="Google Shape;642;p22"/>
                <p:cNvSpPr/>
                <p:nvPr/>
              </p:nvSpPr>
              <p:spPr>
                <a:xfrm>
                  <a:off x="4944009" y="1147678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0"/>
                      </a:moveTo>
                      <a:cubicBezTo>
                        <a:pt x="24" y="0"/>
                        <a:pt x="1" y="24"/>
                        <a:pt x="1" y="58"/>
                      </a:cubicBezTo>
                      <a:cubicBezTo>
                        <a:pt x="1" y="94"/>
                        <a:pt x="24" y="117"/>
                        <a:pt x="71" y="117"/>
                      </a:cubicBezTo>
                      <a:lnTo>
                        <a:pt x="23658" y="117"/>
                      </a:lnTo>
                      <a:cubicBezTo>
                        <a:pt x="23692" y="117"/>
                        <a:pt x="23728" y="94"/>
                        <a:pt x="23728" y="58"/>
                      </a:cubicBezTo>
                      <a:cubicBezTo>
                        <a:pt x="23728" y="24"/>
                        <a:pt x="23692" y="0"/>
                        <a:pt x="23658" y="0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22"/>
                <p:cNvSpPr/>
                <p:nvPr/>
              </p:nvSpPr>
              <p:spPr>
                <a:xfrm>
                  <a:off x="4944009" y="1595065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0"/>
                      </a:moveTo>
                      <a:cubicBezTo>
                        <a:pt x="24" y="0"/>
                        <a:pt x="1" y="24"/>
                        <a:pt x="1" y="59"/>
                      </a:cubicBezTo>
                      <a:cubicBezTo>
                        <a:pt x="1" y="94"/>
                        <a:pt x="24" y="117"/>
                        <a:pt x="71" y="117"/>
                      </a:cubicBezTo>
                      <a:lnTo>
                        <a:pt x="23658" y="117"/>
                      </a:lnTo>
                      <a:cubicBezTo>
                        <a:pt x="23692" y="117"/>
                        <a:pt x="23728" y="94"/>
                        <a:pt x="23728" y="59"/>
                      </a:cubicBezTo>
                      <a:cubicBezTo>
                        <a:pt x="23728" y="24"/>
                        <a:pt x="23692" y="0"/>
                        <a:pt x="23658" y="0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22"/>
                <p:cNvSpPr/>
                <p:nvPr/>
              </p:nvSpPr>
              <p:spPr>
                <a:xfrm>
                  <a:off x="4944009" y="2042592"/>
                  <a:ext cx="3391799" cy="1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29" extrusionOk="0">
                      <a:moveTo>
                        <a:pt x="71" y="0"/>
                      </a:moveTo>
                      <a:cubicBezTo>
                        <a:pt x="24" y="0"/>
                        <a:pt x="1" y="35"/>
                        <a:pt x="1" y="71"/>
                      </a:cubicBezTo>
                      <a:cubicBezTo>
                        <a:pt x="1" y="94"/>
                        <a:pt x="24" y="129"/>
                        <a:pt x="71" y="129"/>
                      </a:cubicBezTo>
                      <a:lnTo>
                        <a:pt x="23658" y="129"/>
                      </a:lnTo>
                      <a:cubicBezTo>
                        <a:pt x="23692" y="129"/>
                        <a:pt x="23728" y="94"/>
                        <a:pt x="23728" y="71"/>
                      </a:cubicBezTo>
                      <a:cubicBezTo>
                        <a:pt x="23728" y="35"/>
                        <a:pt x="23692" y="0"/>
                        <a:pt x="23658" y="0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22"/>
                <p:cNvSpPr/>
                <p:nvPr/>
              </p:nvSpPr>
              <p:spPr>
                <a:xfrm>
                  <a:off x="4944009" y="2491650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1"/>
                      </a:moveTo>
                      <a:cubicBezTo>
                        <a:pt x="24" y="1"/>
                        <a:pt x="1" y="24"/>
                        <a:pt x="1" y="59"/>
                      </a:cubicBezTo>
                      <a:cubicBezTo>
                        <a:pt x="1" y="94"/>
                        <a:pt x="24" y="118"/>
                        <a:pt x="71" y="118"/>
                      </a:cubicBezTo>
                      <a:lnTo>
                        <a:pt x="23658" y="118"/>
                      </a:lnTo>
                      <a:cubicBezTo>
                        <a:pt x="23692" y="118"/>
                        <a:pt x="23728" y="94"/>
                        <a:pt x="23728" y="59"/>
                      </a:cubicBezTo>
                      <a:cubicBezTo>
                        <a:pt x="23728" y="24"/>
                        <a:pt x="23692" y="1"/>
                        <a:pt x="23658" y="1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22"/>
                <p:cNvSpPr/>
                <p:nvPr/>
              </p:nvSpPr>
              <p:spPr>
                <a:xfrm>
                  <a:off x="4944009" y="2939038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1"/>
                      </a:moveTo>
                      <a:cubicBezTo>
                        <a:pt x="24" y="1"/>
                        <a:pt x="1" y="36"/>
                        <a:pt x="1" y="60"/>
                      </a:cubicBezTo>
                      <a:cubicBezTo>
                        <a:pt x="1" y="94"/>
                        <a:pt x="24" y="118"/>
                        <a:pt x="71" y="118"/>
                      </a:cubicBezTo>
                      <a:lnTo>
                        <a:pt x="23658" y="118"/>
                      </a:lnTo>
                      <a:cubicBezTo>
                        <a:pt x="23692" y="118"/>
                        <a:pt x="23728" y="94"/>
                        <a:pt x="23728" y="60"/>
                      </a:cubicBezTo>
                      <a:cubicBezTo>
                        <a:pt x="23728" y="36"/>
                        <a:pt x="23692" y="1"/>
                        <a:pt x="23658" y="1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22"/>
                <p:cNvSpPr/>
                <p:nvPr/>
              </p:nvSpPr>
              <p:spPr>
                <a:xfrm>
                  <a:off x="4944009" y="3388236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0"/>
                      </a:moveTo>
                      <a:cubicBezTo>
                        <a:pt x="24" y="0"/>
                        <a:pt x="1" y="24"/>
                        <a:pt x="1" y="59"/>
                      </a:cubicBezTo>
                      <a:cubicBezTo>
                        <a:pt x="1" y="83"/>
                        <a:pt x="24" y="117"/>
                        <a:pt x="71" y="117"/>
                      </a:cubicBezTo>
                      <a:lnTo>
                        <a:pt x="23658" y="117"/>
                      </a:lnTo>
                      <a:cubicBezTo>
                        <a:pt x="23692" y="117"/>
                        <a:pt x="23728" y="83"/>
                        <a:pt x="23728" y="59"/>
                      </a:cubicBezTo>
                      <a:cubicBezTo>
                        <a:pt x="23728" y="24"/>
                        <a:pt x="23692" y="0"/>
                        <a:pt x="23658" y="0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22"/>
                <p:cNvSpPr/>
                <p:nvPr/>
              </p:nvSpPr>
              <p:spPr>
                <a:xfrm>
                  <a:off x="4944009" y="3835762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0"/>
                      </a:moveTo>
                      <a:cubicBezTo>
                        <a:pt x="24" y="0"/>
                        <a:pt x="1" y="24"/>
                        <a:pt x="1" y="58"/>
                      </a:cubicBezTo>
                      <a:cubicBezTo>
                        <a:pt x="1" y="94"/>
                        <a:pt x="24" y="117"/>
                        <a:pt x="71" y="117"/>
                      </a:cubicBezTo>
                      <a:lnTo>
                        <a:pt x="23658" y="117"/>
                      </a:lnTo>
                      <a:cubicBezTo>
                        <a:pt x="23692" y="117"/>
                        <a:pt x="23728" y="94"/>
                        <a:pt x="23728" y="58"/>
                      </a:cubicBezTo>
                      <a:cubicBezTo>
                        <a:pt x="23728" y="24"/>
                        <a:pt x="23692" y="0"/>
                        <a:pt x="23658" y="0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22"/>
                <p:cNvSpPr/>
                <p:nvPr/>
              </p:nvSpPr>
              <p:spPr>
                <a:xfrm>
                  <a:off x="4944009" y="4283149"/>
                  <a:ext cx="3391799" cy="18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30" extrusionOk="0">
                      <a:moveTo>
                        <a:pt x="71" y="1"/>
                      </a:moveTo>
                      <a:cubicBezTo>
                        <a:pt x="24" y="1"/>
                        <a:pt x="1" y="36"/>
                        <a:pt x="1" y="59"/>
                      </a:cubicBezTo>
                      <a:cubicBezTo>
                        <a:pt x="1" y="94"/>
                        <a:pt x="24" y="129"/>
                        <a:pt x="71" y="129"/>
                      </a:cubicBezTo>
                      <a:lnTo>
                        <a:pt x="23658" y="129"/>
                      </a:lnTo>
                      <a:cubicBezTo>
                        <a:pt x="23692" y="129"/>
                        <a:pt x="23728" y="94"/>
                        <a:pt x="23728" y="59"/>
                      </a:cubicBezTo>
                      <a:cubicBezTo>
                        <a:pt x="23728" y="36"/>
                        <a:pt x="23692" y="1"/>
                        <a:pt x="23658" y="1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50" name="Google Shape;650;p22"/>
              <p:cNvSpPr/>
              <p:nvPr/>
            </p:nvSpPr>
            <p:spPr>
              <a:xfrm>
                <a:off x="5746702" y="1675255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8"/>
                    </a:cubicBezTo>
                    <a:cubicBezTo>
                      <a:pt x="1" y="94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94"/>
                      <a:pt x="23728" y="58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2"/>
              <p:cNvSpPr/>
              <p:nvPr/>
            </p:nvSpPr>
            <p:spPr>
              <a:xfrm>
                <a:off x="5746702" y="1861055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9"/>
                    </a:cubicBezTo>
                    <a:cubicBezTo>
                      <a:pt x="1" y="94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94"/>
                      <a:pt x="23728" y="59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2"/>
              <p:cNvSpPr/>
              <p:nvPr/>
            </p:nvSpPr>
            <p:spPr>
              <a:xfrm>
                <a:off x="5746702" y="2046913"/>
                <a:ext cx="3391799" cy="7462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29" extrusionOk="0">
                    <a:moveTo>
                      <a:pt x="71" y="0"/>
                    </a:moveTo>
                    <a:cubicBezTo>
                      <a:pt x="24" y="0"/>
                      <a:pt x="1" y="35"/>
                      <a:pt x="1" y="71"/>
                    </a:cubicBezTo>
                    <a:cubicBezTo>
                      <a:pt x="1" y="94"/>
                      <a:pt x="24" y="129"/>
                      <a:pt x="71" y="129"/>
                    </a:cubicBezTo>
                    <a:lnTo>
                      <a:pt x="23658" y="129"/>
                    </a:lnTo>
                    <a:cubicBezTo>
                      <a:pt x="23692" y="129"/>
                      <a:pt x="23728" y="94"/>
                      <a:pt x="23728" y="71"/>
                    </a:cubicBezTo>
                    <a:cubicBezTo>
                      <a:pt x="23728" y="35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2"/>
              <p:cNvSpPr/>
              <p:nvPr/>
            </p:nvSpPr>
            <p:spPr>
              <a:xfrm>
                <a:off x="5746702" y="2233407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1"/>
                    </a:moveTo>
                    <a:cubicBezTo>
                      <a:pt x="24" y="1"/>
                      <a:pt x="1" y="24"/>
                      <a:pt x="1" y="59"/>
                    </a:cubicBezTo>
                    <a:cubicBezTo>
                      <a:pt x="1" y="94"/>
                      <a:pt x="24" y="118"/>
                      <a:pt x="71" y="118"/>
                    </a:cubicBezTo>
                    <a:lnTo>
                      <a:pt x="23658" y="118"/>
                    </a:lnTo>
                    <a:cubicBezTo>
                      <a:pt x="23692" y="118"/>
                      <a:pt x="23728" y="94"/>
                      <a:pt x="23728" y="59"/>
                    </a:cubicBezTo>
                    <a:cubicBezTo>
                      <a:pt x="23728" y="24"/>
                      <a:pt x="23692" y="1"/>
                      <a:pt x="23658" y="1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2"/>
              <p:cNvSpPr/>
              <p:nvPr/>
            </p:nvSpPr>
            <p:spPr>
              <a:xfrm>
                <a:off x="5746702" y="2419207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1"/>
                    </a:moveTo>
                    <a:cubicBezTo>
                      <a:pt x="24" y="1"/>
                      <a:pt x="1" y="36"/>
                      <a:pt x="1" y="60"/>
                    </a:cubicBezTo>
                    <a:cubicBezTo>
                      <a:pt x="1" y="94"/>
                      <a:pt x="24" y="118"/>
                      <a:pt x="71" y="118"/>
                    </a:cubicBezTo>
                    <a:lnTo>
                      <a:pt x="23658" y="118"/>
                    </a:lnTo>
                    <a:cubicBezTo>
                      <a:pt x="23692" y="118"/>
                      <a:pt x="23728" y="94"/>
                      <a:pt x="23728" y="60"/>
                    </a:cubicBezTo>
                    <a:cubicBezTo>
                      <a:pt x="23728" y="36"/>
                      <a:pt x="23692" y="1"/>
                      <a:pt x="23658" y="1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2"/>
              <p:cNvSpPr/>
              <p:nvPr/>
            </p:nvSpPr>
            <p:spPr>
              <a:xfrm>
                <a:off x="5746702" y="2605759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9"/>
                    </a:cubicBezTo>
                    <a:cubicBezTo>
                      <a:pt x="1" y="83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83"/>
                      <a:pt x="23728" y="59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2"/>
              <p:cNvSpPr/>
              <p:nvPr/>
            </p:nvSpPr>
            <p:spPr>
              <a:xfrm>
                <a:off x="5746702" y="2791617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8"/>
                    </a:cubicBezTo>
                    <a:cubicBezTo>
                      <a:pt x="1" y="94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94"/>
                      <a:pt x="23728" y="58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2"/>
              <p:cNvSpPr/>
              <p:nvPr/>
            </p:nvSpPr>
            <p:spPr>
              <a:xfrm>
                <a:off x="5746702" y="2977417"/>
                <a:ext cx="3391799" cy="7520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30" extrusionOk="0">
                    <a:moveTo>
                      <a:pt x="71" y="1"/>
                    </a:moveTo>
                    <a:cubicBezTo>
                      <a:pt x="24" y="1"/>
                      <a:pt x="1" y="36"/>
                      <a:pt x="1" y="59"/>
                    </a:cubicBezTo>
                    <a:cubicBezTo>
                      <a:pt x="1" y="94"/>
                      <a:pt x="24" y="129"/>
                      <a:pt x="71" y="129"/>
                    </a:cubicBezTo>
                    <a:lnTo>
                      <a:pt x="23658" y="129"/>
                    </a:lnTo>
                    <a:cubicBezTo>
                      <a:pt x="23692" y="129"/>
                      <a:pt x="23728" y="94"/>
                      <a:pt x="23728" y="59"/>
                    </a:cubicBezTo>
                    <a:cubicBezTo>
                      <a:pt x="23728" y="36"/>
                      <a:pt x="23692" y="1"/>
                      <a:pt x="23658" y="1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2"/>
              <p:cNvSpPr/>
              <p:nvPr/>
            </p:nvSpPr>
            <p:spPr>
              <a:xfrm>
                <a:off x="5746702" y="1489455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8"/>
                    </a:cubicBezTo>
                    <a:cubicBezTo>
                      <a:pt x="1" y="94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94"/>
                      <a:pt x="23728" y="58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2"/>
              <p:cNvSpPr/>
              <p:nvPr/>
            </p:nvSpPr>
            <p:spPr>
              <a:xfrm>
                <a:off x="5746702" y="1303655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8"/>
                    </a:cubicBezTo>
                    <a:cubicBezTo>
                      <a:pt x="1" y="94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94"/>
                      <a:pt x="23728" y="58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0" name="Google Shape;660;p22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7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22"/>
          <p:cNvSpPr txBox="1">
            <a:spLocks noGrp="1"/>
          </p:cNvSpPr>
          <p:nvPr>
            <p:ph type="title" idx="2"/>
          </p:nvPr>
        </p:nvSpPr>
        <p:spPr>
          <a:xfrm>
            <a:off x="5855755" y="3036650"/>
            <a:ext cx="202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62" name="Google Shape;662;p22"/>
          <p:cNvSpPr txBox="1">
            <a:spLocks noGrp="1"/>
          </p:cNvSpPr>
          <p:nvPr>
            <p:ph type="subTitle" idx="1"/>
          </p:nvPr>
        </p:nvSpPr>
        <p:spPr>
          <a:xfrm>
            <a:off x="5855755" y="3430817"/>
            <a:ext cx="2024400" cy="6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22"/>
          <p:cNvSpPr txBox="1">
            <a:spLocks noGrp="1"/>
          </p:cNvSpPr>
          <p:nvPr>
            <p:ph type="title" idx="3"/>
          </p:nvPr>
        </p:nvSpPr>
        <p:spPr>
          <a:xfrm>
            <a:off x="1263850" y="3036663"/>
            <a:ext cx="202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64" name="Google Shape;664;p22"/>
          <p:cNvSpPr txBox="1">
            <a:spLocks noGrp="1"/>
          </p:cNvSpPr>
          <p:nvPr>
            <p:ph type="subTitle" idx="4"/>
          </p:nvPr>
        </p:nvSpPr>
        <p:spPr>
          <a:xfrm>
            <a:off x="1263852" y="3430830"/>
            <a:ext cx="2024400" cy="6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5" name="Google Shape;665;p22"/>
          <p:cNvSpPr txBox="1">
            <a:spLocks noGrp="1"/>
          </p:cNvSpPr>
          <p:nvPr>
            <p:ph type="title" idx="5"/>
          </p:nvPr>
        </p:nvSpPr>
        <p:spPr>
          <a:xfrm>
            <a:off x="3559810" y="3036650"/>
            <a:ext cx="202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66" name="Google Shape;666;p22"/>
          <p:cNvSpPr txBox="1">
            <a:spLocks noGrp="1"/>
          </p:cNvSpPr>
          <p:nvPr>
            <p:ph type="subTitle" idx="6"/>
          </p:nvPr>
        </p:nvSpPr>
        <p:spPr>
          <a:xfrm>
            <a:off x="3559810" y="3430817"/>
            <a:ext cx="2024400" cy="6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22"/>
          <p:cNvSpPr txBox="1">
            <a:spLocks noGrp="1"/>
          </p:cNvSpPr>
          <p:nvPr>
            <p:ph type="title" idx="7" hasCustomPrompt="1"/>
          </p:nvPr>
        </p:nvSpPr>
        <p:spPr>
          <a:xfrm>
            <a:off x="1263850" y="2574900"/>
            <a:ext cx="202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68" name="Google Shape;668;p22"/>
          <p:cNvSpPr txBox="1">
            <a:spLocks noGrp="1"/>
          </p:cNvSpPr>
          <p:nvPr>
            <p:ph type="title" idx="8" hasCustomPrompt="1"/>
          </p:nvPr>
        </p:nvSpPr>
        <p:spPr>
          <a:xfrm>
            <a:off x="3558000" y="2574900"/>
            <a:ext cx="202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69" name="Google Shape;669;p22"/>
          <p:cNvSpPr txBox="1">
            <a:spLocks noGrp="1"/>
          </p:cNvSpPr>
          <p:nvPr>
            <p:ph type="title" idx="9" hasCustomPrompt="1"/>
          </p:nvPr>
        </p:nvSpPr>
        <p:spPr>
          <a:xfrm>
            <a:off x="5855750" y="2574900"/>
            <a:ext cx="2024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oogle Shape;1025;p31"/>
          <p:cNvGrpSpPr/>
          <p:nvPr/>
        </p:nvGrpSpPr>
        <p:grpSpPr>
          <a:xfrm>
            <a:off x="288950" y="145475"/>
            <a:ext cx="8566088" cy="4818707"/>
            <a:chOff x="288950" y="145475"/>
            <a:chExt cx="8566088" cy="4818707"/>
          </a:xfrm>
        </p:grpSpPr>
        <p:sp>
          <p:nvSpPr>
            <p:cNvPr id="1026" name="Google Shape;1026;p31"/>
            <p:cNvSpPr/>
            <p:nvPr/>
          </p:nvSpPr>
          <p:spPr>
            <a:xfrm>
              <a:off x="288950" y="145475"/>
              <a:ext cx="8566088" cy="4818707"/>
            </a:xfrm>
            <a:custGeom>
              <a:avLst/>
              <a:gdLst/>
              <a:ahLst/>
              <a:cxnLst/>
              <a:rect l="l" t="t" r="r" b="b"/>
              <a:pathLst>
                <a:path w="73809" h="41520" extrusionOk="0">
                  <a:moveTo>
                    <a:pt x="631" y="1"/>
                  </a:moveTo>
                  <a:cubicBezTo>
                    <a:pt x="293" y="1"/>
                    <a:pt x="0" y="281"/>
                    <a:pt x="0" y="632"/>
                  </a:cubicBezTo>
                  <a:lnTo>
                    <a:pt x="0" y="40877"/>
                  </a:lnTo>
                  <a:cubicBezTo>
                    <a:pt x="0" y="41228"/>
                    <a:pt x="293" y="41520"/>
                    <a:pt x="631" y="41520"/>
                  </a:cubicBezTo>
                  <a:lnTo>
                    <a:pt x="73178" y="41520"/>
                  </a:lnTo>
                  <a:cubicBezTo>
                    <a:pt x="73528" y="41520"/>
                    <a:pt x="73809" y="41228"/>
                    <a:pt x="73809" y="40877"/>
                  </a:cubicBezTo>
                  <a:lnTo>
                    <a:pt x="73809" y="632"/>
                  </a:lnTo>
                  <a:cubicBezTo>
                    <a:pt x="73809" y="281"/>
                    <a:pt x="73528" y="1"/>
                    <a:pt x="73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4589589" y="395950"/>
              <a:ext cx="4075580" cy="4398124"/>
            </a:xfrm>
            <a:custGeom>
              <a:avLst/>
              <a:gdLst/>
              <a:ahLst/>
              <a:cxnLst/>
              <a:rect l="l" t="t" r="r" b="b"/>
              <a:pathLst>
                <a:path w="28342" h="31577" extrusionOk="0">
                  <a:moveTo>
                    <a:pt x="60" y="0"/>
                  </a:moveTo>
                  <a:cubicBezTo>
                    <a:pt x="24" y="0"/>
                    <a:pt x="1" y="23"/>
                    <a:pt x="1" y="58"/>
                  </a:cubicBezTo>
                  <a:lnTo>
                    <a:pt x="1" y="31530"/>
                  </a:lnTo>
                  <a:cubicBezTo>
                    <a:pt x="1" y="31553"/>
                    <a:pt x="24" y="31577"/>
                    <a:pt x="60" y="31577"/>
                  </a:cubicBezTo>
                  <a:lnTo>
                    <a:pt x="28295" y="31577"/>
                  </a:lnTo>
                  <a:cubicBezTo>
                    <a:pt x="28319" y="31577"/>
                    <a:pt x="28342" y="31553"/>
                    <a:pt x="28342" y="31530"/>
                  </a:cubicBezTo>
                  <a:lnTo>
                    <a:pt x="28342" y="58"/>
                  </a:lnTo>
                  <a:cubicBezTo>
                    <a:pt x="28342" y="23"/>
                    <a:pt x="28319" y="0"/>
                    <a:pt x="28295" y="0"/>
                  </a:cubicBezTo>
                  <a:close/>
                </a:path>
              </a:pathLst>
            </a:custGeom>
            <a:solidFill>
              <a:srgbClr val="F7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478825" y="395950"/>
              <a:ext cx="4075580" cy="4398124"/>
            </a:xfrm>
            <a:custGeom>
              <a:avLst/>
              <a:gdLst/>
              <a:ahLst/>
              <a:cxnLst/>
              <a:rect l="l" t="t" r="r" b="b"/>
              <a:pathLst>
                <a:path w="28342" h="31577" extrusionOk="0">
                  <a:moveTo>
                    <a:pt x="48" y="0"/>
                  </a:moveTo>
                  <a:cubicBezTo>
                    <a:pt x="24" y="0"/>
                    <a:pt x="1" y="23"/>
                    <a:pt x="1" y="58"/>
                  </a:cubicBezTo>
                  <a:lnTo>
                    <a:pt x="1" y="31530"/>
                  </a:lnTo>
                  <a:cubicBezTo>
                    <a:pt x="1" y="31553"/>
                    <a:pt x="24" y="31577"/>
                    <a:pt x="48" y="31577"/>
                  </a:cubicBezTo>
                  <a:lnTo>
                    <a:pt x="28283" y="31577"/>
                  </a:lnTo>
                  <a:cubicBezTo>
                    <a:pt x="28319" y="31577"/>
                    <a:pt x="28342" y="31553"/>
                    <a:pt x="28342" y="31530"/>
                  </a:cubicBezTo>
                  <a:lnTo>
                    <a:pt x="28342" y="58"/>
                  </a:lnTo>
                  <a:cubicBezTo>
                    <a:pt x="28342" y="23"/>
                    <a:pt x="28319" y="0"/>
                    <a:pt x="28283" y="0"/>
                  </a:cubicBezTo>
                  <a:close/>
                </a:path>
              </a:pathLst>
            </a:custGeom>
            <a:solidFill>
              <a:srgbClr val="F7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9" name="Google Shape;1029;p31"/>
            <p:cNvGrpSpPr/>
            <p:nvPr/>
          </p:nvGrpSpPr>
          <p:grpSpPr>
            <a:xfrm>
              <a:off x="4984702" y="1303655"/>
              <a:ext cx="3391799" cy="3150214"/>
              <a:chOff x="5746702" y="1303655"/>
              <a:chExt cx="3391799" cy="3150214"/>
            </a:xfrm>
          </p:grpSpPr>
          <p:grpSp>
            <p:nvGrpSpPr>
              <p:cNvPr id="1030" name="Google Shape;1030;p31"/>
              <p:cNvGrpSpPr/>
              <p:nvPr/>
            </p:nvGrpSpPr>
            <p:grpSpPr>
              <a:xfrm>
                <a:off x="5746702" y="3144189"/>
                <a:ext cx="3391799" cy="1309681"/>
                <a:chOff x="4944009" y="1147678"/>
                <a:chExt cx="3391799" cy="3153578"/>
              </a:xfrm>
            </p:grpSpPr>
            <p:sp>
              <p:nvSpPr>
                <p:cNvPr id="1031" name="Google Shape;1031;p31"/>
                <p:cNvSpPr/>
                <p:nvPr/>
              </p:nvSpPr>
              <p:spPr>
                <a:xfrm>
                  <a:off x="4944009" y="1147678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0"/>
                      </a:moveTo>
                      <a:cubicBezTo>
                        <a:pt x="24" y="0"/>
                        <a:pt x="1" y="24"/>
                        <a:pt x="1" y="58"/>
                      </a:cubicBezTo>
                      <a:cubicBezTo>
                        <a:pt x="1" y="94"/>
                        <a:pt x="24" y="117"/>
                        <a:pt x="71" y="117"/>
                      </a:cubicBezTo>
                      <a:lnTo>
                        <a:pt x="23658" y="117"/>
                      </a:lnTo>
                      <a:cubicBezTo>
                        <a:pt x="23692" y="117"/>
                        <a:pt x="23728" y="94"/>
                        <a:pt x="23728" y="58"/>
                      </a:cubicBezTo>
                      <a:cubicBezTo>
                        <a:pt x="23728" y="24"/>
                        <a:pt x="23692" y="0"/>
                        <a:pt x="23658" y="0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2" name="Google Shape;1032;p31"/>
                <p:cNvSpPr/>
                <p:nvPr/>
              </p:nvSpPr>
              <p:spPr>
                <a:xfrm>
                  <a:off x="4944009" y="1595065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0"/>
                      </a:moveTo>
                      <a:cubicBezTo>
                        <a:pt x="24" y="0"/>
                        <a:pt x="1" y="24"/>
                        <a:pt x="1" y="59"/>
                      </a:cubicBezTo>
                      <a:cubicBezTo>
                        <a:pt x="1" y="94"/>
                        <a:pt x="24" y="117"/>
                        <a:pt x="71" y="117"/>
                      </a:cubicBezTo>
                      <a:lnTo>
                        <a:pt x="23658" y="117"/>
                      </a:lnTo>
                      <a:cubicBezTo>
                        <a:pt x="23692" y="117"/>
                        <a:pt x="23728" y="94"/>
                        <a:pt x="23728" y="59"/>
                      </a:cubicBezTo>
                      <a:cubicBezTo>
                        <a:pt x="23728" y="24"/>
                        <a:pt x="23692" y="0"/>
                        <a:pt x="23658" y="0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3" name="Google Shape;1033;p31"/>
                <p:cNvSpPr/>
                <p:nvPr/>
              </p:nvSpPr>
              <p:spPr>
                <a:xfrm>
                  <a:off x="4944009" y="2042592"/>
                  <a:ext cx="3391799" cy="1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29" extrusionOk="0">
                      <a:moveTo>
                        <a:pt x="71" y="0"/>
                      </a:moveTo>
                      <a:cubicBezTo>
                        <a:pt x="24" y="0"/>
                        <a:pt x="1" y="35"/>
                        <a:pt x="1" y="71"/>
                      </a:cubicBezTo>
                      <a:cubicBezTo>
                        <a:pt x="1" y="94"/>
                        <a:pt x="24" y="129"/>
                        <a:pt x="71" y="129"/>
                      </a:cubicBezTo>
                      <a:lnTo>
                        <a:pt x="23658" y="129"/>
                      </a:lnTo>
                      <a:cubicBezTo>
                        <a:pt x="23692" y="129"/>
                        <a:pt x="23728" y="94"/>
                        <a:pt x="23728" y="71"/>
                      </a:cubicBezTo>
                      <a:cubicBezTo>
                        <a:pt x="23728" y="35"/>
                        <a:pt x="23692" y="0"/>
                        <a:pt x="23658" y="0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4" name="Google Shape;1034;p31"/>
                <p:cNvSpPr/>
                <p:nvPr/>
              </p:nvSpPr>
              <p:spPr>
                <a:xfrm>
                  <a:off x="4944009" y="2491650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1"/>
                      </a:moveTo>
                      <a:cubicBezTo>
                        <a:pt x="24" y="1"/>
                        <a:pt x="1" y="24"/>
                        <a:pt x="1" y="59"/>
                      </a:cubicBezTo>
                      <a:cubicBezTo>
                        <a:pt x="1" y="94"/>
                        <a:pt x="24" y="118"/>
                        <a:pt x="71" y="118"/>
                      </a:cubicBezTo>
                      <a:lnTo>
                        <a:pt x="23658" y="118"/>
                      </a:lnTo>
                      <a:cubicBezTo>
                        <a:pt x="23692" y="118"/>
                        <a:pt x="23728" y="94"/>
                        <a:pt x="23728" y="59"/>
                      </a:cubicBezTo>
                      <a:cubicBezTo>
                        <a:pt x="23728" y="24"/>
                        <a:pt x="23692" y="1"/>
                        <a:pt x="23658" y="1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5" name="Google Shape;1035;p31"/>
                <p:cNvSpPr/>
                <p:nvPr/>
              </p:nvSpPr>
              <p:spPr>
                <a:xfrm>
                  <a:off x="4944009" y="2939038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1"/>
                      </a:moveTo>
                      <a:cubicBezTo>
                        <a:pt x="24" y="1"/>
                        <a:pt x="1" y="36"/>
                        <a:pt x="1" y="60"/>
                      </a:cubicBezTo>
                      <a:cubicBezTo>
                        <a:pt x="1" y="94"/>
                        <a:pt x="24" y="118"/>
                        <a:pt x="71" y="118"/>
                      </a:cubicBezTo>
                      <a:lnTo>
                        <a:pt x="23658" y="118"/>
                      </a:lnTo>
                      <a:cubicBezTo>
                        <a:pt x="23692" y="118"/>
                        <a:pt x="23728" y="94"/>
                        <a:pt x="23728" y="60"/>
                      </a:cubicBezTo>
                      <a:cubicBezTo>
                        <a:pt x="23728" y="36"/>
                        <a:pt x="23692" y="1"/>
                        <a:pt x="23658" y="1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6" name="Google Shape;1036;p31"/>
                <p:cNvSpPr/>
                <p:nvPr/>
              </p:nvSpPr>
              <p:spPr>
                <a:xfrm>
                  <a:off x="4944009" y="3388236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0"/>
                      </a:moveTo>
                      <a:cubicBezTo>
                        <a:pt x="24" y="0"/>
                        <a:pt x="1" y="24"/>
                        <a:pt x="1" y="59"/>
                      </a:cubicBezTo>
                      <a:cubicBezTo>
                        <a:pt x="1" y="83"/>
                        <a:pt x="24" y="117"/>
                        <a:pt x="71" y="117"/>
                      </a:cubicBezTo>
                      <a:lnTo>
                        <a:pt x="23658" y="117"/>
                      </a:lnTo>
                      <a:cubicBezTo>
                        <a:pt x="23692" y="117"/>
                        <a:pt x="23728" y="83"/>
                        <a:pt x="23728" y="59"/>
                      </a:cubicBezTo>
                      <a:cubicBezTo>
                        <a:pt x="23728" y="24"/>
                        <a:pt x="23692" y="0"/>
                        <a:pt x="23658" y="0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7" name="Google Shape;1037;p31"/>
                <p:cNvSpPr/>
                <p:nvPr/>
              </p:nvSpPr>
              <p:spPr>
                <a:xfrm>
                  <a:off x="4944009" y="3835762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0"/>
                      </a:moveTo>
                      <a:cubicBezTo>
                        <a:pt x="24" y="0"/>
                        <a:pt x="1" y="24"/>
                        <a:pt x="1" y="58"/>
                      </a:cubicBezTo>
                      <a:cubicBezTo>
                        <a:pt x="1" y="94"/>
                        <a:pt x="24" y="117"/>
                        <a:pt x="71" y="117"/>
                      </a:cubicBezTo>
                      <a:lnTo>
                        <a:pt x="23658" y="117"/>
                      </a:lnTo>
                      <a:cubicBezTo>
                        <a:pt x="23692" y="117"/>
                        <a:pt x="23728" y="94"/>
                        <a:pt x="23728" y="58"/>
                      </a:cubicBezTo>
                      <a:cubicBezTo>
                        <a:pt x="23728" y="24"/>
                        <a:pt x="23692" y="0"/>
                        <a:pt x="23658" y="0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31"/>
                <p:cNvSpPr/>
                <p:nvPr/>
              </p:nvSpPr>
              <p:spPr>
                <a:xfrm>
                  <a:off x="4944009" y="4283149"/>
                  <a:ext cx="3391799" cy="18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30" extrusionOk="0">
                      <a:moveTo>
                        <a:pt x="71" y="1"/>
                      </a:moveTo>
                      <a:cubicBezTo>
                        <a:pt x="24" y="1"/>
                        <a:pt x="1" y="36"/>
                        <a:pt x="1" y="59"/>
                      </a:cubicBezTo>
                      <a:cubicBezTo>
                        <a:pt x="1" y="94"/>
                        <a:pt x="24" y="129"/>
                        <a:pt x="71" y="129"/>
                      </a:cubicBezTo>
                      <a:lnTo>
                        <a:pt x="23658" y="129"/>
                      </a:lnTo>
                      <a:cubicBezTo>
                        <a:pt x="23692" y="129"/>
                        <a:pt x="23728" y="94"/>
                        <a:pt x="23728" y="59"/>
                      </a:cubicBezTo>
                      <a:cubicBezTo>
                        <a:pt x="23728" y="36"/>
                        <a:pt x="23692" y="1"/>
                        <a:pt x="23658" y="1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39" name="Google Shape;1039;p31"/>
              <p:cNvSpPr/>
              <p:nvPr/>
            </p:nvSpPr>
            <p:spPr>
              <a:xfrm>
                <a:off x="5746702" y="1675255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8"/>
                    </a:cubicBezTo>
                    <a:cubicBezTo>
                      <a:pt x="1" y="94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94"/>
                      <a:pt x="23728" y="58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1"/>
              <p:cNvSpPr/>
              <p:nvPr/>
            </p:nvSpPr>
            <p:spPr>
              <a:xfrm>
                <a:off x="5746702" y="1861055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9"/>
                    </a:cubicBezTo>
                    <a:cubicBezTo>
                      <a:pt x="1" y="94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94"/>
                      <a:pt x="23728" y="59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1"/>
              <p:cNvSpPr/>
              <p:nvPr/>
            </p:nvSpPr>
            <p:spPr>
              <a:xfrm>
                <a:off x="5746702" y="2046913"/>
                <a:ext cx="3391799" cy="7462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29" extrusionOk="0">
                    <a:moveTo>
                      <a:pt x="71" y="0"/>
                    </a:moveTo>
                    <a:cubicBezTo>
                      <a:pt x="24" y="0"/>
                      <a:pt x="1" y="35"/>
                      <a:pt x="1" y="71"/>
                    </a:cubicBezTo>
                    <a:cubicBezTo>
                      <a:pt x="1" y="94"/>
                      <a:pt x="24" y="129"/>
                      <a:pt x="71" y="129"/>
                    </a:cubicBezTo>
                    <a:lnTo>
                      <a:pt x="23658" y="129"/>
                    </a:lnTo>
                    <a:cubicBezTo>
                      <a:pt x="23692" y="129"/>
                      <a:pt x="23728" y="94"/>
                      <a:pt x="23728" y="71"/>
                    </a:cubicBezTo>
                    <a:cubicBezTo>
                      <a:pt x="23728" y="35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1"/>
              <p:cNvSpPr/>
              <p:nvPr/>
            </p:nvSpPr>
            <p:spPr>
              <a:xfrm>
                <a:off x="5746702" y="2233407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1"/>
                    </a:moveTo>
                    <a:cubicBezTo>
                      <a:pt x="24" y="1"/>
                      <a:pt x="1" y="24"/>
                      <a:pt x="1" y="59"/>
                    </a:cubicBezTo>
                    <a:cubicBezTo>
                      <a:pt x="1" y="94"/>
                      <a:pt x="24" y="118"/>
                      <a:pt x="71" y="118"/>
                    </a:cubicBezTo>
                    <a:lnTo>
                      <a:pt x="23658" y="118"/>
                    </a:lnTo>
                    <a:cubicBezTo>
                      <a:pt x="23692" y="118"/>
                      <a:pt x="23728" y="94"/>
                      <a:pt x="23728" y="59"/>
                    </a:cubicBezTo>
                    <a:cubicBezTo>
                      <a:pt x="23728" y="24"/>
                      <a:pt x="23692" y="1"/>
                      <a:pt x="23658" y="1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1"/>
              <p:cNvSpPr/>
              <p:nvPr/>
            </p:nvSpPr>
            <p:spPr>
              <a:xfrm>
                <a:off x="5746702" y="2419207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1"/>
                    </a:moveTo>
                    <a:cubicBezTo>
                      <a:pt x="24" y="1"/>
                      <a:pt x="1" y="36"/>
                      <a:pt x="1" y="60"/>
                    </a:cubicBezTo>
                    <a:cubicBezTo>
                      <a:pt x="1" y="94"/>
                      <a:pt x="24" y="118"/>
                      <a:pt x="71" y="118"/>
                    </a:cubicBezTo>
                    <a:lnTo>
                      <a:pt x="23658" y="118"/>
                    </a:lnTo>
                    <a:cubicBezTo>
                      <a:pt x="23692" y="118"/>
                      <a:pt x="23728" y="94"/>
                      <a:pt x="23728" y="60"/>
                    </a:cubicBezTo>
                    <a:cubicBezTo>
                      <a:pt x="23728" y="36"/>
                      <a:pt x="23692" y="1"/>
                      <a:pt x="23658" y="1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1"/>
              <p:cNvSpPr/>
              <p:nvPr/>
            </p:nvSpPr>
            <p:spPr>
              <a:xfrm>
                <a:off x="5746702" y="2605759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9"/>
                    </a:cubicBezTo>
                    <a:cubicBezTo>
                      <a:pt x="1" y="83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83"/>
                      <a:pt x="23728" y="59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1"/>
              <p:cNvSpPr/>
              <p:nvPr/>
            </p:nvSpPr>
            <p:spPr>
              <a:xfrm>
                <a:off x="5746702" y="2791617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8"/>
                    </a:cubicBezTo>
                    <a:cubicBezTo>
                      <a:pt x="1" y="94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94"/>
                      <a:pt x="23728" y="58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1"/>
              <p:cNvSpPr/>
              <p:nvPr/>
            </p:nvSpPr>
            <p:spPr>
              <a:xfrm>
                <a:off x="5746702" y="2977417"/>
                <a:ext cx="3391799" cy="7520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30" extrusionOk="0">
                    <a:moveTo>
                      <a:pt x="71" y="1"/>
                    </a:moveTo>
                    <a:cubicBezTo>
                      <a:pt x="24" y="1"/>
                      <a:pt x="1" y="36"/>
                      <a:pt x="1" y="59"/>
                    </a:cubicBezTo>
                    <a:cubicBezTo>
                      <a:pt x="1" y="94"/>
                      <a:pt x="24" y="129"/>
                      <a:pt x="71" y="129"/>
                    </a:cubicBezTo>
                    <a:lnTo>
                      <a:pt x="23658" y="129"/>
                    </a:lnTo>
                    <a:cubicBezTo>
                      <a:pt x="23692" y="129"/>
                      <a:pt x="23728" y="94"/>
                      <a:pt x="23728" y="59"/>
                    </a:cubicBezTo>
                    <a:cubicBezTo>
                      <a:pt x="23728" y="36"/>
                      <a:pt x="23692" y="1"/>
                      <a:pt x="23658" y="1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1"/>
              <p:cNvSpPr/>
              <p:nvPr/>
            </p:nvSpPr>
            <p:spPr>
              <a:xfrm>
                <a:off x="5746702" y="1489455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8"/>
                    </a:cubicBezTo>
                    <a:cubicBezTo>
                      <a:pt x="1" y="94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94"/>
                      <a:pt x="23728" y="58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1"/>
              <p:cNvSpPr/>
              <p:nvPr/>
            </p:nvSpPr>
            <p:spPr>
              <a:xfrm>
                <a:off x="5746702" y="1303655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8"/>
                    </a:cubicBezTo>
                    <a:cubicBezTo>
                      <a:pt x="1" y="94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94"/>
                      <a:pt x="23728" y="58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9" name="Google Shape;1049;p31"/>
            <p:cNvGrpSpPr/>
            <p:nvPr/>
          </p:nvGrpSpPr>
          <p:grpSpPr>
            <a:xfrm>
              <a:off x="878402" y="1303655"/>
              <a:ext cx="3391799" cy="3150214"/>
              <a:chOff x="5746702" y="1303655"/>
              <a:chExt cx="3391799" cy="3150214"/>
            </a:xfrm>
          </p:grpSpPr>
          <p:grpSp>
            <p:nvGrpSpPr>
              <p:cNvPr id="1050" name="Google Shape;1050;p31"/>
              <p:cNvGrpSpPr/>
              <p:nvPr/>
            </p:nvGrpSpPr>
            <p:grpSpPr>
              <a:xfrm>
                <a:off x="5746702" y="3144189"/>
                <a:ext cx="3391799" cy="1309681"/>
                <a:chOff x="4944009" y="1147678"/>
                <a:chExt cx="3391799" cy="3153578"/>
              </a:xfrm>
            </p:grpSpPr>
            <p:sp>
              <p:nvSpPr>
                <p:cNvPr id="1051" name="Google Shape;1051;p31"/>
                <p:cNvSpPr/>
                <p:nvPr/>
              </p:nvSpPr>
              <p:spPr>
                <a:xfrm>
                  <a:off x="4944009" y="1147678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0"/>
                      </a:moveTo>
                      <a:cubicBezTo>
                        <a:pt x="24" y="0"/>
                        <a:pt x="1" y="24"/>
                        <a:pt x="1" y="58"/>
                      </a:cubicBezTo>
                      <a:cubicBezTo>
                        <a:pt x="1" y="94"/>
                        <a:pt x="24" y="117"/>
                        <a:pt x="71" y="117"/>
                      </a:cubicBezTo>
                      <a:lnTo>
                        <a:pt x="23658" y="117"/>
                      </a:lnTo>
                      <a:cubicBezTo>
                        <a:pt x="23692" y="117"/>
                        <a:pt x="23728" y="94"/>
                        <a:pt x="23728" y="58"/>
                      </a:cubicBezTo>
                      <a:cubicBezTo>
                        <a:pt x="23728" y="24"/>
                        <a:pt x="23692" y="0"/>
                        <a:pt x="23658" y="0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2" name="Google Shape;1052;p31"/>
                <p:cNvSpPr/>
                <p:nvPr/>
              </p:nvSpPr>
              <p:spPr>
                <a:xfrm>
                  <a:off x="4944009" y="1595065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0"/>
                      </a:moveTo>
                      <a:cubicBezTo>
                        <a:pt x="24" y="0"/>
                        <a:pt x="1" y="24"/>
                        <a:pt x="1" y="59"/>
                      </a:cubicBezTo>
                      <a:cubicBezTo>
                        <a:pt x="1" y="94"/>
                        <a:pt x="24" y="117"/>
                        <a:pt x="71" y="117"/>
                      </a:cubicBezTo>
                      <a:lnTo>
                        <a:pt x="23658" y="117"/>
                      </a:lnTo>
                      <a:cubicBezTo>
                        <a:pt x="23692" y="117"/>
                        <a:pt x="23728" y="94"/>
                        <a:pt x="23728" y="59"/>
                      </a:cubicBezTo>
                      <a:cubicBezTo>
                        <a:pt x="23728" y="24"/>
                        <a:pt x="23692" y="0"/>
                        <a:pt x="23658" y="0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3" name="Google Shape;1053;p31"/>
                <p:cNvSpPr/>
                <p:nvPr/>
              </p:nvSpPr>
              <p:spPr>
                <a:xfrm>
                  <a:off x="4944009" y="2042592"/>
                  <a:ext cx="3391799" cy="1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29" extrusionOk="0">
                      <a:moveTo>
                        <a:pt x="71" y="0"/>
                      </a:moveTo>
                      <a:cubicBezTo>
                        <a:pt x="24" y="0"/>
                        <a:pt x="1" y="35"/>
                        <a:pt x="1" y="71"/>
                      </a:cubicBezTo>
                      <a:cubicBezTo>
                        <a:pt x="1" y="94"/>
                        <a:pt x="24" y="129"/>
                        <a:pt x="71" y="129"/>
                      </a:cubicBezTo>
                      <a:lnTo>
                        <a:pt x="23658" y="129"/>
                      </a:lnTo>
                      <a:cubicBezTo>
                        <a:pt x="23692" y="129"/>
                        <a:pt x="23728" y="94"/>
                        <a:pt x="23728" y="71"/>
                      </a:cubicBezTo>
                      <a:cubicBezTo>
                        <a:pt x="23728" y="35"/>
                        <a:pt x="23692" y="0"/>
                        <a:pt x="23658" y="0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4" name="Google Shape;1054;p31"/>
                <p:cNvSpPr/>
                <p:nvPr/>
              </p:nvSpPr>
              <p:spPr>
                <a:xfrm>
                  <a:off x="4944009" y="2491650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1"/>
                      </a:moveTo>
                      <a:cubicBezTo>
                        <a:pt x="24" y="1"/>
                        <a:pt x="1" y="24"/>
                        <a:pt x="1" y="59"/>
                      </a:cubicBezTo>
                      <a:cubicBezTo>
                        <a:pt x="1" y="94"/>
                        <a:pt x="24" y="118"/>
                        <a:pt x="71" y="118"/>
                      </a:cubicBezTo>
                      <a:lnTo>
                        <a:pt x="23658" y="118"/>
                      </a:lnTo>
                      <a:cubicBezTo>
                        <a:pt x="23692" y="118"/>
                        <a:pt x="23728" y="94"/>
                        <a:pt x="23728" y="59"/>
                      </a:cubicBezTo>
                      <a:cubicBezTo>
                        <a:pt x="23728" y="24"/>
                        <a:pt x="23692" y="1"/>
                        <a:pt x="23658" y="1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5" name="Google Shape;1055;p31"/>
                <p:cNvSpPr/>
                <p:nvPr/>
              </p:nvSpPr>
              <p:spPr>
                <a:xfrm>
                  <a:off x="4944009" y="2939038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1"/>
                      </a:moveTo>
                      <a:cubicBezTo>
                        <a:pt x="24" y="1"/>
                        <a:pt x="1" y="36"/>
                        <a:pt x="1" y="60"/>
                      </a:cubicBezTo>
                      <a:cubicBezTo>
                        <a:pt x="1" y="94"/>
                        <a:pt x="24" y="118"/>
                        <a:pt x="71" y="118"/>
                      </a:cubicBezTo>
                      <a:lnTo>
                        <a:pt x="23658" y="118"/>
                      </a:lnTo>
                      <a:cubicBezTo>
                        <a:pt x="23692" y="118"/>
                        <a:pt x="23728" y="94"/>
                        <a:pt x="23728" y="60"/>
                      </a:cubicBezTo>
                      <a:cubicBezTo>
                        <a:pt x="23728" y="36"/>
                        <a:pt x="23692" y="1"/>
                        <a:pt x="23658" y="1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6" name="Google Shape;1056;p31"/>
                <p:cNvSpPr/>
                <p:nvPr/>
              </p:nvSpPr>
              <p:spPr>
                <a:xfrm>
                  <a:off x="4944009" y="3388236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0"/>
                      </a:moveTo>
                      <a:cubicBezTo>
                        <a:pt x="24" y="0"/>
                        <a:pt x="1" y="24"/>
                        <a:pt x="1" y="59"/>
                      </a:cubicBezTo>
                      <a:cubicBezTo>
                        <a:pt x="1" y="83"/>
                        <a:pt x="24" y="117"/>
                        <a:pt x="71" y="117"/>
                      </a:cubicBezTo>
                      <a:lnTo>
                        <a:pt x="23658" y="117"/>
                      </a:lnTo>
                      <a:cubicBezTo>
                        <a:pt x="23692" y="117"/>
                        <a:pt x="23728" y="83"/>
                        <a:pt x="23728" y="59"/>
                      </a:cubicBezTo>
                      <a:cubicBezTo>
                        <a:pt x="23728" y="24"/>
                        <a:pt x="23692" y="0"/>
                        <a:pt x="23658" y="0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7" name="Google Shape;1057;p31"/>
                <p:cNvSpPr/>
                <p:nvPr/>
              </p:nvSpPr>
              <p:spPr>
                <a:xfrm>
                  <a:off x="4944009" y="3835762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0"/>
                      </a:moveTo>
                      <a:cubicBezTo>
                        <a:pt x="24" y="0"/>
                        <a:pt x="1" y="24"/>
                        <a:pt x="1" y="58"/>
                      </a:cubicBezTo>
                      <a:cubicBezTo>
                        <a:pt x="1" y="94"/>
                        <a:pt x="24" y="117"/>
                        <a:pt x="71" y="117"/>
                      </a:cubicBezTo>
                      <a:lnTo>
                        <a:pt x="23658" y="117"/>
                      </a:lnTo>
                      <a:cubicBezTo>
                        <a:pt x="23692" y="117"/>
                        <a:pt x="23728" y="94"/>
                        <a:pt x="23728" y="58"/>
                      </a:cubicBezTo>
                      <a:cubicBezTo>
                        <a:pt x="23728" y="24"/>
                        <a:pt x="23692" y="0"/>
                        <a:pt x="23658" y="0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8" name="Google Shape;1058;p31"/>
                <p:cNvSpPr/>
                <p:nvPr/>
              </p:nvSpPr>
              <p:spPr>
                <a:xfrm>
                  <a:off x="4944009" y="4283149"/>
                  <a:ext cx="3391799" cy="18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30" extrusionOk="0">
                      <a:moveTo>
                        <a:pt x="71" y="1"/>
                      </a:moveTo>
                      <a:cubicBezTo>
                        <a:pt x="24" y="1"/>
                        <a:pt x="1" y="36"/>
                        <a:pt x="1" y="59"/>
                      </a:cubicBezTo>
                      <a:cubicBezTo>
                        <a:pt x="1" y="94"/>
                        <a:pt x="24" y="129"/>
                        <a:pt x="71" y="129"/>
                      </a:cubicBezTo>
                      <a:lnTo>
                        <a:pt x="23658" y="129"/>
                      </a:lnTo>
                      <a:cubicBezTo>
                        <a:pt x="23692" y="129"/>
                        <a:pt x="23728" y="94"/>
                        <a:pt x="23728" y="59"/>
                      </a:cubicBezTo>
                      <a:cubicBezTo>
                        <a:pt x="23728" y="36"/>
                        <a:pt x="23692" y="1"/>
                        <a:pt x="23658" y="1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59" name="Google Shape;1059;p31"/>
              <p:cNvSpPr/>
              <p:nvPr/>
            </p:nvSpPr>
            <p:spPr>
              <a:xfrm>
                <a:off x="5746702" y="1675255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8"/>
                    </a:cubicBezTo>
                    <a:cubicBezTo>
                      <a:pt x="1" y="94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94"/>
                      <a:pt x="23728" y="58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1"/>
              <p:cNvSpPr/>
              <p:nvPr/>
            </p:nvSpPr>
            <p:spPr>
              <a:xfrm>
                <a:off x="5746702" y="1861055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9"/>
                    </a:cubicBezTo>
                    <a:cubicBezTo>
                      <a:pt x="1" y="94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94"/>
                      <a:pt x="23728" y="59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1"/>
              <p:cNvSpPr/>
              <p:nvPr/>
            </p:nvSpPr>
            <p:spPr>
              <a:xfrm>
                <a:off x="5746702" y="2046913"/>
                <a:ext cx="3391799" cy="7462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29" extrusionOk="0">
                    <a:moveTo>
                      <a:pt x="71" y="0"/>
                    </a:moveTo>
                    <a:cubicBezTo>
                      <a:pt x="24" y="0"/>
                      <a:pt x="1" y="35"/>
                      <a:pt x="1" y="71"/>
                    </a:cubicBezTo>
                    <a:cubicBezTo>
                      <a:pt x="1" y="94"/>
                      <a:pt x="24" y="129"/>
                      <a:pt x="71" y="129"/>
                    </a:cubicBezTo>
                    <a:lnTo>
                      <a:pt x="23658" y="129"/>
                    </a:lnTo>
                    <a:cubicBezTo>
                      <a:pt x="23692" y="129"/>
                      <a:pt x="23728" y="94"/>
                      <a:pt x="23728" y="71"/>
                    </a:cubicBezTo>
                    <a:cubicBezTo>
                      <a:pt x="23728" y="35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1"/>
              <p:cNvSpPr/>
              <p:nvPr/>
            </p:nvSpPr>
            <p:spPr>
              <a:xfrm>
                <a:off x="5746702" y="2233407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1"/>
                    </a:moveTo>
                    <a:cubicBezTo>
                      <a:pt x="24" y="1"/>
                      <a:pt x="1" y="24"/>
                      <a:pt x="1" y="59"/>
                    </a:cubicBezTo>
                    <a:cubicBezTo>
                      <a:pt x="1" y="94"/>
                      <a:pt x="24" y="118"/>
                      <a:pt x="71" y="118"/>
                    </a:cubicBezTo>
                    <a:lnTo>
                      <a:pt x="23658" y="118"/>
                    </a:lnTo>
                    <a:cubicBezTo>
                      <a:pt x="23692" y="118"/>
                      <a:pt x="23728" y="94"/>
                      <a:pt x="23728" y="59"/>
                    </a:cubicBezTo>
                    <a:cubicBezTo>
                      <a:pt x="23728" y="24"/>
                      <a:pt x="23692" y="1"/>
                      <a:pt x="23658" y="1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1"/>
              <p:cNvSpPr/>
              <p:nvPr/>
            </p:nvSpPr>
            <p:spPr>
              <a:xfrm>
                <a:off x="5746702" y="2419207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1"/>
                    </a:moveTo>
                    <a:cubicBezTo>
                      <a:pt x="24" y="1"/>
                      <a:pt x="1" y="36"/>
                      <a:pt x="1" y="60"/>
                    </a:cubicBezTo>
                    <a:cubicBezTo>
                      <a:pt x="1" y="94"/>
                      <a:pt x="24" y="118"/>
                      <a:pt x="71" y="118"/>
                    </a:cubicBezTo>
                    <a:lnTo>
                      <a:pt x="23658" y="118"/>
                    </a:lnTo>
                    <a:cubicBezTo>
                      <a:pt x="23692" y="118"/>
                      <a:pt x="23728" y="94"/>
                      <a:pt x="23728" y="60"/>
                    </a:cubicBezTo>
                    <a:cubicBezTo>
                      <a:pt x="23728" y="36"/>
                      <a:pt x="23692" y="1"/>
                      <a:pt x="23658" y="1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1"/>
              <p:cNvSpPr/>
              <p:nvPr/>
            </p:nvSpPr>
            <p:spPr>
              <a:xfrm>
                <a:off x="5746702" y="2605759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9"/>
                    </a:cubicBezTo>
                    <a:cubicBezTo>
                      <a:pt x="1" y="83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83"/>
                      <a:pt x="23728" y="59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1"/>
              <p:cNvSpPr/>
              <p:nvPr/>
            </p:nvSpPr>
            <p:spPr>
              <a:xfrm>
                <a:off x="5746702" y="2791617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8"/>
                    </a:cubicBezTo>
                    <a:cubicBezTo>
                      <a:pt x="1" y="94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94"/>
                      <a:pt x="23728" y="58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1"/>
              <p:cNvSpPr/>
              <p:nvPr/>
            </p:nvSpPr>
            <p:spPr>
              <a:xfrm>
                <a:off x="5746702" y="2977417"/>
                <a:ext cx="3391799" cy="7520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30" extrusionOk="0">
                    <a:moveTo>
                      <a:pt x="71" y="1"/>
                    </a:moveTo>
                    <a:cubicBezTo>
                      <a:pt x="24" y="1"/>
                      <a:pt x="1" y="36"/>
                      <a:pt x="1" y="59"/>
                    </a:cubicBezTo>
                    <a:cubicBezTo>
                      <a:pt x="1" y="94"/>
                      <a:pt x="24" y="129"/>
                      <a:pt x="71" y="129"/>
                    </a:cubicBezTo>
                    <a:lnTo>
                      <a:pt x="23658" y="129"/>
                    </a:lnTo>
                    <a:cubicBezTo>
                      <a:pt x="23692" y="129"/>
                      <a:pt x="23728" y="94"/>
                      <a:pt x="23728" y="59"/>
                    </a:cubicBezTo>
                    <a:cubicBezTo>
                      <a:pt x="23728" y="36"/>
                      <a:pt x="23692" y="1"/>
                      <a:pt x="23658" y="1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1"/>
              <p:cNvSpPr/>
              <p:nvPr/>
            </p:nvSpPr>
            <p:spPr>
              <a:xfrm>
                <a:off x="5746702" y="1489455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8"/>
                    </a:cubicBezTo>
                    <a:cubicBezTo>
                      <a:pt x="1" y="94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94"/>
                      <a:pt x="23728" y="58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1"/>
              <p:cNvSpPr/>
              <p:nvPr/>
            </p:nvSpPr>
            <p:spPr>
              <a:xfrm>
                <a:off x="5746702" y="1303655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8"/>
                    </a:cubicBezTo>
                    <a:cubicBezTo>
                      <a:pt x="1" y="94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94"/>
                      <a:pt x="23728" y="58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0" name="Google Shape;1070;p32"/>
          <p:cNvGrpSpPr/>
          <p:nvPr/>
        </p:nvGrpSpPr>
        <p:grpSpPr>
          <a:xfrm>
            <a:off x="430057" y="258025"/>
            <a:ext cx="8135676" cy="4651490"/>
            <a:chOff x="430057" y="258025"/>
            <a:chExt cx="8135676" cy="4651490"/>
          </a:xfrm>
        </p:grpSpPr>
        <p:sp>
          <p:nvSpPr>
            <p:cNvPr id="1071" name="Google Shape;1071;p32"/>
            <p:cNvSpPr/>
            <p:nvPr/>
          </p:nvSpPr>
          <p:spPr>
            <a:xfrm>
              <a:off x="853474" y="468325"/>
              <a:ext cx="7437059" cy="4333887"/>
            </a:xfrm>
            <a:custGeom>
              <a:avLst/>
              <a:gdLst/>
              <a:ahLst/>
              <a:cxnLst/>
              <a:rect l="l" t="t" r="r" b="b"/>
              <a:pathLst>
                <a:path w="267785" h="179904" extrusionOk="0">
                  <a:moveTo>
                    <a:pt x="1" y="1"/>
                  </a:moveTo>
                  <a:lnTo>
                    <a:pt x="1" y="179903"/>
                  </a:lnTo>
                  <a:lnTo>
                    <a:pt x="267784" y="179903"/>
                  </a:lnTo>
                  <a:lnTo>
                    <a:pt x="2677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2"/>
            <p:cNvSpPr/>
            <p:nvPr/>
          </p:nvSpPr>
          <p:spPr>
            <a:xfrm>
              <a:off x="578275" y="258025"/>
              <a:ext cx="7987458" cy="4651490"/>
            </a:xfrm>
            <a:custGeom>
              <a:avLst/>
              <a:gdLst/>
              <a:ahLst/>
              <a:cxnLst/>
              <a:rect l="l" t="t" r="r" b="b"/>
              <a:pathLst>
                <a:path w="285700" h="193088" extrusionOk="0">
                  <a:moveTo>
                    <a:pt x="276042" y="8731"/>
                  </a:moveTo>
                  <a:lnTo>
                    <a:pt x="276042" y="147738"/>
                  </a:lnTo>
                  <a:lnTo>
                    <a:pt x="276042" y="184337"/>
                  </a:lnTo>
                  <a:lnTo>
                    <a:pt x="9657" y="184337"/>
                  </a:lnTo>
                  <a:lnTo>
                    <a:pt x="9657" y="8731"/>
                  </a:lnTo>
                  <a:close/>
                  <a:moveTo>
                    <a:pt x="9618" y="1"/>
                  </a:moveTo>
                  <a:cubicBezTo>
                    <a:pt x="4317" y="1"/>
                    <a:pt x="0" y="3509"/>
                    <a:pt x="0" y="7845"/>
                  </a:cubicBezTo>
                  <a:lnTo>
                    <a:pt x="0" y="185224"/>
                  </a:lnTo>
                  <a:cubicBezTo>
                    <a:pt x="0" y="189560"/>
                    <a:pt x="4317" y="193087"/>
                    <a:pt x="9618" y="193087"/>
                  </a:cubicBezTo>
                  <a:lnTo>
                    <a:pt x="276082" y="193087"/>
                  </a:lnTo>
                  <a:cubicBezTo>
                    <a:pt x="281384" y="193087"/>
                    <a:pt x="285700" y="189560"/>
                    <a:pt x="285700" y="185224"/>
                  </a:cubicBezTo>
                  <a:lnTo>
                    <a:pt x="285700" y="7845"/>
                  </a:lnTo>
                  <a:cubicBezTo>
                    <a:pt x="285700" y="3509"/>
                    <a:pt x="281384" y="1"/>
                    <a:pt x="276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3" name="Google Shape;1073;p32"/>
            <p:cNvGrpSpPr/>
            <p:nvPr/>
          </p:nvGrpSpPr>
          <p:grpSpPr>
            <a:xfrm>
              <a:off x="1180883" y="1223796"/>
              <a:ext cx="6782241" cy="3150214"/>
              <a:chOff x="5746702" y="1303655"/>
              <a:chExt cx="3391799" cy="3150214"/>
            </a:xfrm>
          </p:grpSpPr>
          <p:grpSp>
            <p:nvGrpSpPr>
              <p:cNvPr id="1074" name="Google Shape;1074;p32"/>
              <p:cNvGrpSpPr/>
              <p:nvPr/>
            </p:nvGrpSpPr>
            <p:grpSpPr>
              <a:xfrm>
                <a:off x="5746702" y="3144189"/>
                <a:ext cx="3391799" cy="1309681"/>
                <a:chOff x="4944009" y="1147678"/>
                <a:chExt cx="3391799" cy="3153578"/>
              </a:xfrm>
            </p:grpSpPr>
            <p:sp>
              <p:nvSpPr>
                <p:cNvPr id="1075" name="Google Shape;1075;p32"/>
                <p:cNvSpPr/>
                <p:nvPr/>
              </p:nvSpPr>
              <p:spPr>
                <a:xfrm>
                  <a:off x="4944009" y="1147678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0"/>
                      </a:moveTo>
                      <a:cubicBezTo>
                        <a:pt x="24" y="0"/>
                        <a:pt x="1" y="24"/>
                        <a:pt x="1" y="58"/>
                      </a:cubicBezTo>
                      <a:cubicBezTo>
                        <a:pt x="1" y="94"/>
                        <a:pt x="24" y="117"/>
                        <a:pt x="71" y="117"/>
                      </a:cubicBezTo>
                      <a:lnTo>
                        <a:pt x="23658" y="117"/>
                      </a:lnTo>
                      <a:cubicBezTo>
                        <a:pt x="23692" y="117"/>
                        <a:pt x="23728" y="94"/>
                        <a:pt x="23728" y="58"/>
                      </a:cubicBezTo>
                      <a:cubicBezTo>
                        <a:pt x="23728" y="24"/>
                        <a:pt x="23692" y="0"/>
                        <a:pt x="23658" y="0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6" name="Google Shape;1076;p32"/>
                <p:cNvSpPr/>
                <p:nvPr/>
              </p:nvSpPr>
              <p:spPr>
                <a:xfrm>
                  <a:off x="4944009" y="1595065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0"/>
                      </a:moveTo>
                      <a:cubicBezTo>
                        <a:pt x="24" y="0"/>
                        <a:pt x="1" y="24"/>
                        <a:pt x="1" y="59"/>
                      </a:cubicBezTo>
                      <a:cubicBezTo>
                        <a:pt x="1" y="94"/>
                        <a:pt x="24" y="117"/>
                        <a:pt x="71" y="117"/>
                      </a:cubicBezTo>
                      <a:lnTo>
                        <a:pt x="23658" y="117"/>
                      </a:lnTo>
                      <a:cubicBezTo>
                        <a:pt x="23692" y="117"/>
                        <a:pt x="23728" y="94"/>
                        <a:pt x="23728" y="59"/>
                      </a:cubicBezTo>
                      <a:cubicBezTo>
                        <a:pt x="23728" y="24"/>
                        <a:pt x="23692" y="0"/>
                        <a:pt x="23658" y="0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7" name="Google Shape;1077;p32"/>
                <p:cNvSpPr/>
                <p:nvPr/>
              </p:nvSpPr>
              <p:spPr>
                <a:xfrm>
                  <a:off x="4944009" y="2042592"/>
                  <a:ext cx="3391799" cy="1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29" extrusionOk="0">
                      <a:moveTo>
                        <a:pt x="71" y="0"/>
                      </a:moveTo>
                      <a:cubicBezTo>
                        <a:pt x="24" y="0"/>
                        <a:pt x="1" y="35"/>
                        <a:pt x="1" y="71"/>
                      </a:cubicBezTo>
                      <a:cubicBezTo>
                        <a:pt x="1" y="94"/>
                        <a:pt x="24" y="129"/>
                        <a:pt x="71" y="129"/>
                      </a:cubicBezTo>
                      <a:lnTo>
                        <a:pt x="23658" y="129"/>
                      </a:lnTo>
                      <a:cubicBezTo>
                        <a:pt x="23692" y="129"/>
                        <a:pt x="23728" y="94"/>
                        <a:pt x="23728" y="71"/>
                      </a:cubicBezTo>
                      <a:cubicBezTo>
                        <a:pt x="23728" y="35"/>
                        <a:pt x="23692" y="0"/>
                        <a:pt x="23658" y="0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8" name="Google Shape;1078;p32"/>
                <p:cNvSpPr/>
                <p:nvPr/>
              </p:nvSpPr>
              <p:spPr>
                <a:xfrm>
                  <a:off x="4944009" y="2491650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1"/>
                      </a:moveTo>
                      <a:cubicBezTo>
                        <a:pt x="24" y="1"/>
                        <a:pt x="1" y="24"/>
                        <a:pt x="1" y="59"/>
                      </a:cubicBezTo>
                      <a:cubicBezTo>
                        <a:pt x="1" y="94"/>
                        <a:pt x="24" y="118"/>
                        <a:pt x="71" y="118"/>
                      </a:cubicBezTo>
                      <a:lnTo>
                        <a:pt x="23658" y="118"/>
                      </a:lnTo>
                      <a:cubicBezTo>
                        <a:pt x="23692" y="118"/>
                        <a:pt x="23728" y="94"/>
                        <a:pt x="23728" y="59"/>
                      </a:cubicBezTo>
                      <a:cubicBezTo>
                        <a:pt x="23728" y="24"/>
                        <a:pt x="23692" y="1"/>
                        <a:pt x="23658" y="1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9" name="Google Shape;1079;p32"/>
                <p:cNvSpPr/>
                <p:nvPr/>
              </p:nvSpPr>
              <p:spPr>
                <a:xfrm>
                  <a:off x="4944009" y="2939038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1"/>
                      </a:moveTo>
                      <a:cubicBezTo>
                        <a:pt x="24" y="1"/>
                        <a:pt x="1" y="36"/>
                        <a:pt x="1" y="60"/>
                      </a:cubicBezTo>
                      <a:cubicBezTo>
                        <a:pt x="1" y="94"/>
                        <a:pt x="24" y="118"/>
                        <a:pt x="71" y="118"/>
                      </a:cubicBezTo>
                      <a:lnTo>
                        <a:pt x="23658" y="118"/>
                      </a:lnTo>
                      <a:cubicBezTo>
                        <a:pt x="23692" y="118"/>
                        <a:pt x="23728" y="94"/>
                        <a:pt x="23728" y="60"/>
                      </a:cubicBezTo>
                      <a:cubicBezTo>
                        <a:pt x="23728" y="36"/>
                        <a:pt x="23692" y="1"/>
                        <a:pt x="23658" y="1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0" name="Google Shape;1080;p32"/>
                <p:cNvSpPr/>
                <p:nvPr/>
              </p:nvSpPr>
              <p:spPr>
                <a:xfrm>
                  <a:off x="4944009" y="3388236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0"/>
                      </a:moveTo>
                      <a:cubicBezTo>
                        <a:pt x="24" y="0"/>
                        <a:pt x="1" y="24"/>
                        <a:pt x="1" y="59"/>
                      </a:cubicBezTo>
                      <a:cubicBezTo>
                        <a:pt x="1" y="83"/>
                        <a:pt x="24" y="117"/>
                        <a:pt x="71" y="117"/>
                      </a:cubicBezTo>
                      <a:lnTo>
                        <a:pt x="23658" y="117"/>
                      </a:lnTo>
                      <a:cubicBezTo>
                        <a:pt x="23692" y="117"/>
                        <a:pt x="23728" y="83"/>
                        <a:pt x="23728" y="59"/>
                      </a:cubicBezTo>
                      <a:cubicBezTo>
                        <a:pt x="23728" y="24"/>
                        <a:pt x="23692" y="0"/>
                        <a:pt x="23658" y="0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32"/>
                <p:cNvSpPr/>
                <p:nvPr/>
              </p:nvSpPr>
              <p:spPr>
                <a:xfrm>
                  <a:off x="4944009" y="3835762"/>
                  <a:ext cx="3391799" cy="16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18" extrusionOk="0">
                      <a:moveTo>
                        <a:pt x="71" y="0"/>
                      </a:moveTo>
                      <a:cubicBezTo>
                        <a:pt x="24" y="0"/>
                        <a:pt x="1" y="24"/>
                        <a:pt x="1" y="58"/>
                      </a:cubicBezTo>
                      <a:cubicBezTo>
                        <a:pt x="1" y="94"/>
                        <a:pt x="24" y="117"/>
                        <a:pt x="71" y="117"/>
                      </a:cubicBezTo>
                      <a:lnTo>
                        <a:pt x="23658" y="117"/>
                      </a:lnTo>
                      <a:cubicBezTo>
                        <a:pt x="23692" y="117"/>
                        <a:pt x="23728" y="94"/>
                        <a:pt x="23728" y="58"/>
                      </a:cubicBezTo>
                      <a:cubicBezTo>
                        <a:pt x="23728" y="24"/>
                        <a:pt x="23692" y="0"/>
                        <a:pt x="23658" y="0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32"/>
                <p:cNvSpPr/>
                <p:nvPr/>
              </p:nvSpPr>
              <p:spPr>
                <a:xfrm>
                  <a:off x="4944009" y="4283149"/>
                  <a:ext cx="3391799" cy="18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8" h="130" extrusionOk="0">
                      <a:moveTo>
                        <a:pt x="71" y="1"/>
                      </a:moveTo>
                      <a:cubicBezTo>
                        <a:pt x="24" y="1"/>
                        <a:pt x="1" y="36"/>
                        <a:pt x="1" y="59"/>
                      </a:cubicBezTo>
                      <a:cubicBezTo>
                        <a:pt x="1" y="94"/>
                        <a:pt x="24" y="129"/>
                        <a:pt x="71" y="129"/>
                      </a:cubicBezTo>
                      <a:lnTo>
                        <a:pt x="23658" y="129"/>
                      </a:lnTo>
                      <a:cubicBezTo>
                        <a:pt x="23692" y="129"/>
                        <a:pt x="23728" y="94"/>
                        <a:pt x="23728" y="59"/>
                      </a:cubicBezTo>
                      <a:cubicBezTo>
                        <a:pt x="23728" y="36"/>
                        <a:pt x="23692" y="1"/>
                        <a:pt x="23658" y="1"/>
                      </a:cubicBezTo>
                      <a:close/>
                    </a:path>
                  </a:pathLst>
                </a:custGeom>
                <a:solidFill>
                  <a:srgbClr val="F2E1CC">
                    <a:alpha val="854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83" name="Google Shape;1083;p32"/>
              <p:cNvSpPr/>
              <p:nvPr/>
            </p:nvSpPr>
            <p:spPr>
              <a:xfrm>
                <a:off x="5746702" y="1675255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8"/>
                    </a:cubicBezTo>
                    <a:cubicBezTo>
                      <a:pt x="1" y="94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94"/>
                      <a:pt x="23728" y="58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2"/>
              <p:cNvSpPr/>
              <p:nvPr/>
            </p:nvSpPr>
            <p:spPr>
              <a:xfrm>
                <a:off x="5746702" y="1861055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9"/>
                    </a:cubicBezTo>
                    <a:cubicBezTo>
                      <a:pt x="1" y="94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94"/>
                      <a:pt x="23728" y="59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2"/>
              <p:cNvSpPr/>
              <p:nvPr/>
            </p:nvSpPr>
            <p:spPr>
              <a:xfrm>
                <a:off x="5746702" y="2046913"/>
                <a:ext cx="3391799" cy="7462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29" extrusionOk="0">
                    <a:moveTo>
                      <a:pt x="71" y="0"/>
                    </a:moveTo>
                    <a:cubicBezTo>
                      <a:pt x="24" y="0"/>
                      <a:pt x="1" y="35"/>
                      <a:pt x="1" y="71"/>
                    </a:cubicBezTo>
                    <a:cubicBezTo>
                      <a:pt x="1" y="94"/>
                      <a:pt x="24" y="129"/>
                      <a:pt x="71" y="129"/>
                    </a:cubicBezTo>
                    <a:lnTo>
                      <a:pt x="23658" y="129"/>
                    </a:lnTo>
                    <a:cubicBezTo>
                      <a:pt x="23692" y="129"/>
                      <a:pt x="23728" y="94"/>
                      <a:pt x="23728" y="71"/>
                    </a:cubicBezTo>
                    <a:cubicBezTo>
                      <a:pt x="23728" y="35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2"/>
              <p:cNvSpPr/>
              <p:nvPr/>
            </p:nvSpPr>
            <p:spPr>
              <a:xfrm>
                <a:off x="5746702" y="2233407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1"/>
                    </a:moveTo>
                    <a:cubicBezTo>
                      <a:pt x="24" y="1"/>
                      <a:pt x="1" y="24"/>
                      <a:pt x="1" y="59"/>
                    </a:cubicBezTo>
                    <a:cubicBezTo>
                      <a:pt x="1" y="94"/>
                      <a:pt x="24" y="118"/>
                      <a:pt x="71" y="118"/>
                    </a:cubicBezTo>
                    <a:lnTo>
                      <a:pt x="23658" y="118"/>
                    </a:lnTo>
                    <a:cubicBezTo>
                      <a:pt x="23692" y="118"/>
                      <a:pt x="23728" y="94"/>
                      <a:pt x="23728" y="59"/>
                    </a:cubicBezTo>
                    <a:cubicBezTo>
                      <a:pt x="23728" y="24"/>
                      <a:pt x="23692" y="1"/>
                      <a:pt x="23658" y="1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2"/>
              <p:cNvSpPr/>
              <p:nvPr/>
            </p:nvSpPr>
            <p:spPr>
              <a:xfrm>
                <a:off x="5746702" y="2419207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1"/>
                    </a:moveTo>
                    <a:cubicBezTo>
                      <a:pt x="24" y="1"/>
                      <a:pt x="1" y="36"/>
                      <a:pt x="1" y="60"/>
                    </a:cubicBezTo>
                    <a:cubicBezTo>
                      <a:pt x="1" y="94"/>
                      <a:pt x="24" y="118"/>
                      <a:pt x="71" y="118"/>
                    </a:cubicBezTo>
                    <a:lnTo>
                      <a:pt x="23658" y="118"/>
                    </a:lnTo>
                    <a:cubicBezTo>
                      <a:pt x="23692" y="118"/>
                      <a:pt x="23728" y="94"/>
                      <a:pt x="23728" y="60"/>
                    </a:cubicBezTo>
                    <a:cubicBezTo>
                      <a:pt x="23728" y="36"/>
                      <a:pt x="23692" y="1"/>
                      <a:pt x="23658" y="1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2"/>
              <p:cNvSpPr/>
              <p:nvPr/>
            </p:nvSpPr>
            <p:spPr>
              <a:xfrm>
                <a:off x="5746702" y="2605759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9"/>
                    </a:cubicBezTo>
                    <a:cubicBezTo>
                      <a:pt x="1" y="83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83"/>
                      <a:pt x="23728" y="59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2"/>
              <p:cNvSpPr/>
              <p:nvPr/>
            </p:nvSpPr>
            <p:spPr>
              <a:xfrm>
                <a:off x="5746702" y="2791617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8"/>
                    </a:cubicBezTo>
                    <a:cubicBezTo>
                      <a:pt x="1" y="94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94"/>
                      <a:pt x="23728" y="58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2"/>
              <p:cNvSpPr/>
              <p:nvPr/>
            </p:nvSpPr>
            <p:spPr>
              <a:xfrm>
                <a:off x="5746702" y="2977417"/>
                <a:ext cx="3391799" cy="7520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30" extrusionOk="0">
                    <a:moveTo>
                      <a:pt x="71" y="1"/>
                    </a:moveTo>
                    <a:cubicBezTo>
                      <a:pt x="24" y="1"/>
                      <a:pt x="1" y="36"/>
                      <a:pt x="1" y="59"/>
                    </a:cubicBezTo>
                    <a:cubicBezTo>
                      <a:pt x="1" y="94"/>
                      <a:pt x="24" y="129"/>
                      <a:pt x="71" y="129"/>
                    </a:cubicBezTo>
                    <a:lnTo>
                      <a:pt x="23658" y="129"/>
                    </a:lnTo>
                    <a:cubicBezTo>
                      <a:pt x="23692" y="129"/>
                      <a:pt x="23728" y="94"/>
                      <a:pt x="23728" y="59"/>
                    </a:cubicBezTo>
                    <a:cubicBezTo>
                      <a:pt x="23728" y="36"/>
                      <a:pt x="23692" y="1"/>
                      <a:pt x="23658" y="1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2"/>
              <p:cNvSpPr/>
              <p:nvPr/>
            </p:nvSpPr>
            <p:spPr>
              <a:xfrm>
                <a:off x="5746702" y="1489455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8"/>
                    </a:cubicBezTo>
                    <a:cubicBezTo>
                      <a:pt x="1" y="94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94"/>
                      <a:pt x="23728" y="58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2"/>
              <p:cNvSpPr/>
              <p:nvPr/>
            </p:nvSpPr>
            <p:spPr>
              <a:xfrm>
                <a:off x="5746702" y="1303655"/>
                <a:ext cx="3391799" cy="6826"/>
              </a:xfrm>
              <a:custGeom>
                <a:avLst/>
                <a:gdLst/>
                <a:ahLst/>
                <a:cxnLst/>
                <a:rect l="l" t="t" r="r" b="b"/>
                <a:pathLst>
                  <a:path w="23728" h="118" extrusionOk="0">
                    <a:moveTo>
                      <a:pt x="71" y="0"/>
                    </a:moveTo>
                    <a:cubicBezTo>
                      <a:pt x="24" y="0"/>
                      <a:pt x="1" y="24"/>
                      <a:pt x="1" y="58"/>
                    </a:cubicBezTo>
                    <a:cubicBezTo>
                      <a:pt x="1" y="94"/>
                      <a:pt x="24" y="117"/>
                      <a:pt x="71" y="117"/>
                    </a:cubicBezTo>
                    <a:lnTo>
                      <a:pt x="23658" y="117"/>
                    </a:lnTo>
                    <a:cubicBezTo>
                      <a:pt x="23692" y="117"/>
                      <a:pt x="23728" y="94"/>
                      <a:pt x="23728" y="58"/>
                    </a:cubicBezTo>
                    <a:cubicBezTo>
                      <a:pt x="23728" y="24"/>
                      <a:pt x="23692" y="0"/>
                      <a:pt x="23658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3" name="Google Shape;1093;p32"/>
            <p:cNvGrpSpPr/>
            <p:nvPr/>
          </p:nvGrpSpPr>
          <p:grpSpPr>
            <a:xfrm rot="-5400000">
              <a:off x="689759" y="3827440"/>
              <a:ext cx="183301" cy="702705"/>
              <a:chOff x="1506468" y="154140"/>
              <a:chExt cx="183301" cy="702705"/>
            </a:xfrm>
          </p:grpSpPr>
          <p:sp>
            <p:nvSpPr>
              <p:cNvPr id="1094" name="Google Shape;1094;p32"/>
              <p:cNvSpPr/>
              <p:nvPr/>
            </p:nvSpPr>
            <p:spPr>
              <a:xfrm>
                <a:off x="1506468" y="682097"/>
                <a:ext cx="183301" cy="174749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7254" extrusionOk="0">
                    <a:moveTo>
                      <a:pt x="2168" y="0"/>
                    </a:moveTo>
                    <a:cubicBezTo>
                      <a:pt x="888" y="612"/>
                      <a:pt x="0" y="1932"/>
                      <a:pt x="0" y="3450"/>
                    </a:cubicBezTo>
                    <a:cubicBezTo>
                      <a:pt x="0" y="5539"/>
                      <a:pt x="1695" y="7253"/>
                      <a:pt x="3805" y="7253"/>
                    </a:cubicBezTo>
                    <a:cubicBezTo>
                      <a:pt x="5894" y="7253"/>
                      <a:pt x="7608" y="5539"/>
                      <a:pt x="7608" y="3450"/>
                    </a:cubicBezTo>
                    <a:cubicBezTo>
                      <a:pt x="7608" y="1932"/>
                      <a:pt x="6722" y="612"/>
                      <a:pt x="5421" y="0"/>
                    </a:cubicBezTo>
                    <a:lnTo>
                      <a:pt x="5421" y="4139"/>
                    </a:lnTo>
                    <a:cubicBezTo>
                      <a:pt x="5421" y="4633"/>
                      <a:pt x="5027" y="5027"/>
                      <a:pt x="4554" y="5027"/>
                    </a:cubicBezTo>
                    <a:lnTo>
                      <a:pt x="3036" y="5027"/>
                    </a:lnTo>
                    <a:cubicBezTo>
                      <a:pt x="2563" y="5027"/>
                      <a:pt x="2168" y="4633"/>
                      <a:pt x="2168" y="4139"/>
                    </a:cubicBez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2"/>
              <p:cNvSpPr/>
              <p:nvPr/>
            </p:nvSpPr>
            <p:spPr>
              <a:xfrm>
                <a:off x="1558695" y="154140"/>
                <a:ext cx="78389" cy="649057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26943" extrusionOk="0">
                    <a:moveTo>
                      <a:pt x="868" y="0"/>
                    </a:moveTo>
                    <a:cubicBezTo>
                      <a:pt x="395" y="0"/>
                      <a:pt x="0" y="394"/>
                      <a:pt x="0" y="867"/>
                    </a:cubicBezTo>
                    <a:lnTo>
                      <a:pt x="0" y="7786"/>
                    </a:lnTo>
                    <a:lnTo>
                      <a:pt x="0" y="16516"/>
                    </a:lnTo>
                    <a:lnTo>
                      <a:pt x="0" y="21916"/>
                    </a:lnTo>
                    <a:lnTo>
                      <a:pt x="0" y="26055"/>
                    </a:lnTo>
                    <a:cubicBezTo>
                      <a:pt x="0" y="26549"/>
                      <a:pt x="395" y="26943"/>
                      <a:pt x="868" y="26943"/>
                    </a:cubicBezTo>
                    <a:lnTo>
                      <a:pt x="2386" y="26943"/>
                    </a:lnTo>
                    <a:cubicBezTo>
                      <a:pt x="2859" y="26943"/>
                      <a:pt x="3253" y="26549"/>
                      <a:pt x="3253" y="26055"/>
                    </a:cubicBezTo>
                    <a:lnTo>
                      <a:pt x="3253" y="21916"/>
                    </a:lnTo>
                    <a:lnTo>
                      <a:pt x="3253" y="16516"/>
                    </a:lnTo>
                    <a:lnTo>
                      <a:pt x="3253" y="7786"/>
                    </a:lnTo>
                    <a:lnTo>
                      <a:pt x="3253" y="867"/>
                    </a:lnTo>
                    <a:cubicBezTo>
                      <a:pt x="3253" y="394"/>
                      <a:pt x="2859" y="0"/>
                      <a:pt x="2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6" name="Google Shape;1096;p32"/>
            <p:cNvGrpSpPr/>
            <p:nvPr/>
          </p:nvGrpSpPr>
          <p:grpSpPr>
            <a:xfrm rot="-5400000">
              <a:off x="689759" y="3029928"/>
              <a:ext cx="183301" cy="702705"/>
              <a:chOff x="1506468" y="154140"/>
              <a:chExt cx="183301" cy="702705"/>
            </a:xfrm>
          </p:grpSpPr>
          <p:sp>
            <p:nvSpPr>
              <p:cNvPr id="1097" name="Google Shape;1097;p32"/>
              <p:cNvSpPr/>
              <p:nvPr/>
            </p:nvSpPr>
            <p:spPr>
              <a:xfrm>
                <a:off x="1506468" y="682097"/>
                <a:ext cx="183301" cy="174749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7254" extrusionOk="0">
                    <a:moveTo>
                      <a:pt x="2168" y="0"/>
                    </a:moveTo>
                    <a:cubicBezTo>
                      <a:pt x="888" y="612"/>
                      <a:pt x="0" y="1932"/>
                      <a:pt x="0" y="3450"/>
                    </a:cubicBezTo>
                    <a:cubicBezTo>
                      <a:pt x="0" y="5539"/>
                      <a:pt x="1695" y="7253"/>
                      <a:pt x="3805" y="7253"/>
                    </a:cubicBezTo>
                    <a:cubicBezTo>
                      <a:pt x="5894" y="7253"/>
                      <a:pt x="7608" y="5539"/>
                      <a:pt x="7608" y="3450"/>
                    </a:cubicBezTo>
                    <a:cubicBezTo>
                      <a:pt x="7608" y="1932"/>
                      <a:pt x="6722" y="612"/>
                      <a:pt x="5421" y="0"/>
                    </a:cubicBezTo>
                    <a:lnTo>
                      <a:pt x="5421" y="4139"/>
                    </a:lnTo>
                    <a:cubicBezTo>
                      <a:pt x="5421" y="4633"/>
                      <a:pt x="5027" y="5027"/>
                      <a:pt x="4554" y="5027"/>
                    </a:cubicBezTo>
                    <a:lnTo>
                      <a:pt x="3036" y="5027"/>
                    </a:lnTo>
                    <a:cubicBezTo>
                      <a:pt x="2563" y="5027"/>
                      <a:pt x="2168" y="4633"/>
                      <a:pt x="2168" y="4139"/>
                    </a:cubicBez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2"/>
              <p:cNvSpPr/>
              <p:nvPr/>
            </p:nvSpPr>
            <p:spPr>
              <a:xfrm>
                <a:off x="1558695" y="154140"/>
                <a:ext cx="78389" cy="649057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26943" extrusionOk="0">
                    <a:moveTo>
                      <a:pt x="868" y="0"/>
                    </a:moveTo>
                    <a:cubicBezTo>
                      <a:pt x="395" y="0"/>
                      <a:pt x="0" y="394"/>
                      <a:pt x="0" y="867"/>
                    </a:cubicBezTo>
                    <a:lnTo>
                      <a:pt x="0" y="7786"/>
                    </a:lnTo>
                    <a:lnTo>
                      <a:pt x="0" y="16516"/>
                    </a:lnTo>
                    <a:lnTo>
                      <a:pt x="0" y="21916"/>
                    </a:lnTo>
                    <a:lnTo>
                      <a:pt x="0" y="26055"/>
                    </a:lnTo>
                    <a:cubicBezTo>
                      <a:pt x="0" y="26549"/>
                      <a:pt x="395" y="26943"/>
                      <a:pt x="868" y="26943"/>
                    </a:cubicBezTo>
                    <a:lnTo>
                      <a:pt x="2386" y="26943"/>
                    </a:lnTo>
                    <a:cubicBezTo>
                      <a:pt x="2859" y="26943"/>
                      <a:pt x="3253" y="26549"/>
                      <a:pt x="3253" y="26055"/>
                    </a:cubicBezTo>
                    <a:lnTo>
                      <a:pt x="3253" y="21916"/>
                    </a:lnTo>
                    <a:lnTo>
                      <a:pt x="3253" y="16516"/>
                    </a:lnTo>
                    <a:lnTo>
                      <a:pt x="3253" y="7786"/>
                    </a:lnTo>
                    <a:lnTo>
                      <a:pt x="3253" y="867"/>
                    </a:lnTo>
                    <a:cubicBezTo>
                      <a:pt x="3253" y="394"/>
                      <a:pt x="2859" y="0"/>
                      <a:pt x="2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9" name="Google Shape;1099;p32"/>
            <p:cNvGrpSpPr/>
            <p:nvPr/>
          </p:nvGrpSpPr>
          <p:grpSpPr>
            <a:xfrm rot="-5400000">
              <a:off x="689759" y="2232415"/>
              <a:ext cx="183301" cy="702705"/>
              <a:chOff x="1506468" y="154140"/>
              <a:chExt cx="183301" cy="702705"/>
            </a:xfrm>
          </p:grpSpPr>
          <p:sp>
            <p:nvSpPr>
              <p:cNvPr id="1100" name="Google Shape;1100;p32"/>
              <p:cNvSpPr/>
              <p:nvPr/>
            </p:nvSpPr>
            <p:spPr>
              <a:xfrm>
                <a:off x="1506468" y="682097"/>
                <a:ext cx="183301" cy="174749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7254" extrusionOk="0">
                    <a:moveTo>
                      <a:pt x="2168" y="0"/>
                    </a:moveTo>
                    <a:cubicBezTo>
                      <a:pt x="888" y="612"/>
                      <a:pt x="0" y="1932"/>
                      <a:pt x="0" y="3450"/>
                    </a:cubicBezTo>
                    <a:cubicBezTo>
                      <a:pt x="0" y="5539"/>
                      <a:pt x="1695" y="7253"/>
                      <a:pt x="3805" y="7253"/>
                    </a:cubicBezTo>
                    <a:cubicBezTo>
                      <a:pt x="5894" y="7253"/>
                      <a:pt x="7608" y="5539"/>
                      <a:pt x="7608" y="3450"/>
                    </a:cubicBezTo>
                    <a:cubicBezTo>
                      <a:pt x="7608" y="1932"/>
                      <a:pt x="6722" y="612"/>
                      <a:pt x="5421" y="0"/>
                    </a:cubicBezTo>
                    <a:lnTo>
                      <a:pt x="5421" y="4139"/>
                    </a:lnTo>
                    <a:cubicBezTo>
                      <a:pt x="5421" y="4633"/>
                      <a:pt x="5027" y="5027"/>
                      <a:pt x="4554" y="5027"/>
                    </a:cubicBezTo>
                    <a:lnTo>
                      <a:pt x="3036" y="5027"/>
                    </a:lnTo>
                    <a:cubicBezTo>
                      <a:pt x="2563" y="5027"/>
                      <a:pt x="2168" y="4633"/>
                      <a:pt x="2168" y="4139"/>
                    </a:cubicBez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2"/>
              <p:cNvSpPr/>
              <p:nvPr/>
            </p:nvSpPr>
            <p:spPr>
              <a:xfrm>
                <a:off x="1558695" y="154140"/>
                <a:ext cx="78389" cy="649057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26943" extrusionOk="0">
                    <a:moveTo>
                      <a:pt x="868" y="0"/>
                    </a:moveTo>
                    <a:cubicBezTo>
                      <a:pt x="395" y="0"/>
                      <a:pt x="0" y="394"/>
                      <a:pt x="0" y="867"/>
                    </a:cubicBezTo>
                    <a:lnTo>
                      <a:pt x="0" y="7786"/>
                    </a:lnTo>
                    <a:lnTo>
                      <a:pt x="0" y="16516"/>
                    </a:lnTo>
                    <a:lnTo>
                      <a:pt x="0" y="21916"/>
                    </a:lnTo>
                    <a:lnTo>
                      <a:pt x="0" y="26055"/>
                    </a:lnTo>
                    <a:cubicBezTo>
                      <a:pt x="0" y="26549"/>
                      <a:pt x="395" y="26943"/>
                      <a:pt x="868" y="26943"/>
                    </a:cubicBezTo>
                    <a:lnTo>
                      <a:pt x="2386" y="26943"/>
                    </a:lnTo>
                    <a:cubicBezTo>
                      <a:pt x="2859" y="26943"/>
                      <a:pt x="3253" y="26549"/>
                      <a:pt x="3253" y="26055"/>
                    </a:cubicBezTo>
                    <a:lnTo>
                      <a:pt x="3253" y="21916"/>
                    </a:lnTo>
                    <a:lnTo>
                      <a:pt x="3253" y="16516"/>
                    </a:lnTo>
                    <a:lnTo>
                      <a:pt x="3253" y="7786"/>
                    </a:lnTo>
                    <a:lnTo>
                      <a:pt x="3253" y="867"/>
                    </a:lnTo>
                    <a:cubicBezTo>
                      <a:pt x="3253" y="394"/>
                      <a:pt x="2859" y="0"/>
                      <a:pt x="2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32"/>
            <p:cNvGrpSpPr/>
            <p:nvPr/>
          </p:nvGrpSpPr>
          <p:grpSpPr>
            <a:xfrm rot="-5400000">
              <a:off x="689759" y="1434903"/>
              <a:ext cx="183301" cy="702705"/>
              <a:chOff x="1506468" y="154140"/>
              <a:chExt cx="183301" cy="702705"/>
            </a:xfrm>
          </p:grpSpPr>
          <p:sp>
            <p:nvSpPr>
              <p:cNvPr id="1103" name="Google Shape;1103;p32"/>
              <p:cNvSpPr/>
              <p:nvPr/>
            </p:nvSpPr>
            <p:spPr>
              <a:xfrm>
                <a:off x="1506468" y="682097"/>
                <a:ext cx="183301" cy="174749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7254" extrusionOk="0">
                    <a:moveTo>
                      <a:pt x="2168" y="0"/>
                    </a:moveTo>
                    <a:cubicBezTo>
                      <a:pt x="888" y="612"/>
                      <a:pt x="0" y="1932"/>
                      <a:pt x="0" y="3450"/>
                    </a:cubicBezTo>
                    <a:cubicBezTo>
                      <a:pt x="0" y="5539"/>
                      <a:pt x="1695" y="7253"/>
                      <a:pt x="3805" y="7253"/>
                    </a:cubicBezTo>
                    <a:cubicBezTo>
                      <a:pt x="5894" y="7253"/>
                      <a:pt x="7608" y="5539"/>
                      <a:pt x="7608" y="3450"/>
                    </a:cubicBezTo>
                    <a:cubicBezTo>
                      <a:pt x="7608" y="1932"/>
                      <a:pt x="6722" y="612"/>
                      <a:pt x="5421" y="0"/>
                    </a:cubicBezTo>
                    <a:lnTo>
                      <a:pt x="5421" y="4139"/>
                    </a:lnTo>
                    <a:cubicBezTo>
                      <a:pt x="5421" y="4633"/>
                      <a:pt x="5027" y="5027"/>
                      <a:pt x="4554" y="5027"/>
                    </a:cubicBezTo>
                    <a:lnTo>
                      <a:pt x="3036" y="5027"/>
                    </a:lnTo>
                    <a:cubicBezTo>
                      <a:pt x="2563" y="5027"/>
                      <a:pt x="2168" y="4633"/>
                      <a:pt x="2168" y="4139"/>
                    </a:cubicBez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2"/>
              <p:cNvSpPr/>
              <p:nvPr/>
            </p:nvSpPr>
            <p:spPr>
              <a:xfrm>
                <a:off x="1558695" y="154140"/>
                <a:ext cx="78389" cy="649057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26943" extrusionOk="0">
                    <a:moveTo>
                      <a:pt x="868" y="0"/>
                    </a:moveTo>
                    <a:cubicBezTo>
                      <a:pt x="395" y="0"/>
                      <a:pt x="0" y="394"/>
                      <a:pt x="0" y="867"/>
                    </a:cubicBezTo>
                    <a:lnTo>
                      <a:pt x="0" y="7786"/>
                    </a:lnTo>
                    <a:lnTo>
                      <a:pt x="0" y="16516"/>
                    </a:lnTo>
                    <a:lnTo>
                      <a:pt x="0" y="21916"/>
                    </a:lnTo>
                    <a:lnTo>
                      <a:pt x="0" y="26055"/>
                    </a:lnTo>
                    <a:cubicBezTo>
                      <a:pt x="0" y="26549"/>
                      <a:pt x="395" y="26943"/>
                      <a:pt x="868" y="26943"/>
                    </a:cubicBezTo>
                    <a:lnTo>
                      <a:pt x="2386" y="26943"/>
                    </a:lnTo>
                    <a:cubicBezTo>
                      <a:pt x="2859" y="26943"/>
                      <a:pt x="3253" y="26549"/>
                      <a:pt x="3253" y="26055"/>
                    </a:cubicBezTo>
                    <a:lnTo>
                      <a:pt x="3253" y="21916"/>
                    </a:lnTo>
                    <a:lnTo>
                      <a:pt x="3253" y="16516"/>
                    </a:lnTo>
                    <a:lnTo>
                      <a:pt x="3253" y="7786"/>
                    </a:lnTo>
                    <a:lnTo>
                      <a:pt x="3253" y="867"/>
                    </a:lnTo>
                    <a:cubicBezTo>
                      <a:pt x="3253" y="394"/>
                      <a:pt x="2859" y="0"/>
                      <a:pt x="2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5" name="Google Shape;1105;p32"/>
            <p:cNvGrpSpPr/>
            <p:nvPr/>
          </p:nvGrpSpPr>
          <p:grpSpPr>
            <a:xfrm rot="-5400000">
              <a:off x="689759" y="637390"/>
              <a:ext cx="183301" cy="702705"/>
              <a:chOff x="1506468" y="154140"/>
              <a:chExt cx="183301" cy="702705"/>
            </a:xfrm>
          </p:grpSpPr>
          <p:sp>
            <p:nvSpPr>
              <p:cNvPr id="1106" name="Google Shape;1106;p32"/>
              <p:cNvSpPr/>
              <p:nvPr/>
            </p:nvSpPr>
            <p:spPr>
              <a:xfrm>
                <a:off x="1506468" y="682097"/>
                <a:ext cx="183301" cy="174749"/>
              </a:xfrm>
              <a:custGeom>
                <a:avLst/>
                <a:gdLst/>
                <a:ahLst/>
                <a:cxnLst/>
                <a:rect l="l" t="t" r="r" b="b"/>
                <a:pathLst>
                  <a:path w="7609" h="7254" extrusionOk="0">
                    <a:moveTo>
                      <a:pt x="2168" y="0"/>
                    </a:moveTo>
                    <a:cubicBezTo>
                      <a:pt x="888" y="612"/>
                      <a:pt x="0" y="1932"/>
                      <a:pt x="0" y="3450"/>
                    </a:cubicBezTo>
                    <a:cubicBezTo>
                      <a:pt x="0" y="5539"/>
                      <a:pt x="1695" y="7253"/>
                      <a:pt x="3805" y="7253"/>
                    </a:cubicBezTo>
                    <a:cubicBezTo>
                      <a:pt x="5894" y="7253"/>
                      <a:pt x="7608" y="5539"/>
                      <a:pt x="7608" y="3450"/>
                    </a:cubicBezTo>
                    <a:cubicBezTo>
                      <a:pt x="7608" y="1932"/>
                      <a:pt x="6722" y="612"/>
                      <a:pt x="5421" y="0"/>
                    </a:cubicBezTo>
                    <a:lnTo>
                      <a:pt x="5421" y="4139"/>
                    </a:lnTo>
                    <a:cubicBezTo>
                      <a:pt x="5421" y="4633"/>
                      <a:pt x="5027" y="5027"/>
                      <a:pt x="4554" y="5027"/>
                    </a:cubicBezTo>
                    <a:lnTo>
                      <a:pt x="3036" y="5027"/>
                    </a:lnTo>
                    <a:cubicBezTo>
                      <a:pt x="2563" y="5027"/>
                      <a:pt x="2168" y="4633"/>
                      <a:pt x="2168" y="4139"/>
                    </a:cubicBez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2"/>
              <p:cNvSpPr/>
              <p:nvPr/>
            </p:nvSpPr>
            <p:spPr>
              <a:xfrm>
                <a:off x="1558695" y="154140"/>
                <a:ext cx="78389" cy="649057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26943" extrusionOk="0">
                    <a:moveTo>
                      <a:pt x="868" y="0"/>
                    </a:moveTo>
                    <a:cubicBezTo>
                      <a:pt x="395" y="0"/>
                      <a:pt x="0" y="394"/>
                      <a:pt x="0" y="867"/>
                    </a:cubicBezTo>
                    <a:lnTo>
                      <a:pt x="0" y="7786"/>
                    </a:lnTo>
                    <a:lnTo>
                      <a:pt x="0" y="16516"/>
                    </a:lnTo>
                    <a:lnTo>
                      <a:pt x="0" y="21916"/>
                    </a:lnTo>
                    <a:lnTo>
                      <a:pt x="0" y="26055"/>
                    </a:lnTo>
                    <a:cubicBezTo>
                      <a:pt x="0" y="26549"/>
                      <a:pt x="395" y="26943"/>
                      <a:pt x="868" y="26943"/>
                    </a:cubicBezTo>
                    <a:lnTo>
                      <a:pt x="2386" y="26943"/>
                    </a:lnTo>
                    <a:cubicBezTo>
                      <a:pt x="2859" y="26943"/>
                      <a:pt x="3253" y="26549"/>
                      <a:pt x="3253" y="26055"/>
                    </a:cubicBezTo>
                    <a:lnTo>
                      <a:pt x="3253" y="21916"/>
                    </a:lnTo>
                    <a:lnTo>
                      <a:pt x="3253" y="16516"/>
                    </a:lnTo>
                    <a:lnTo>
                      <a:pt x="3253" y="7786"/>
                    </a:lnTo>
                    <a:lnTo>
                      <a:pt x="3253" y="867"/>
                    </a:lnTo>
                    <a:cubicBezTo>
                      <a:pt x="3253" y="394"/>
                      <a:pt x="2859" y="0"/>
                      <a:pt x="2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B Garamond"/>
              <a:buNone/>
              <a:defRPr sz="35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B Garamond"/>
              <a:buNone/>
              <a:defRPr sz="35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B Garamond"/>
              <a:buNone/>
              <a:defRPr sz="35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B Garamond"/>
              <a:buNone/>
              <a:defRPr sz="35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B Garamond"/>
              <a:buNone/>
              <a:defRPr sz="35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B Garamond"/>
              <a:buNone/>
              <a:defRPr sz="35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B Garamond"/>
              <a:buNone/>
              <a:defRPr sz="35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B Garamond"/>
              <a:buNone/>
              <a:defRPr sz="35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B Garamond"/>
              <a:buNone/>
              <a:defRPr sz="35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63" r:id="rId6"/>
    <p:sldLayoutId id="2147483668" r:id="rId7"/>
    <p:sldLayoutId id="2147483677" r:id="rId8"/>
    <p:sldLayoutId id="2147483678" r:id="rId9"/>
  </p:sldLayoutIdLst>
  <p:hf sldNum="0"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3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14" name="Google Shape;1114;p3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</p:sldLayoutIdLst>
  <p:hf sldNum="0"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"/>
          <p:cNvSpPr txBox="1">
            <a:spLocks noGrp="1"/>
          </p:cNvSpPr>
          <p:nvPr>
            <p:ph type="ctrTitle"/>
          </p:nvPr>
        </p:nvSpPr>
        <p:spPr>
          <a:xfrm>
            <a:off x="1450428" y="1147925"/>
            <a:ext cx="6264372" cy="20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Restaurant Management System</a:t>
            </a:r>
            <a:endParaRPr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8644040" y="4743040"/>
            <a:ext cx="453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0A0068-6549-4AB9-A286-41CEF4FD69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65" t="15934" r="33614" b="22310"/>
          <a:stretch/>
        </p:blipFill>
        <p:spPr>
          <a:xfrm>
            <a:off x="3840563" y="1868772"/>
            <a:ext cx="1576553" cy="16025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16F5F3-F675-470E-B49C-055AE98BA758}"/>
              </a:ext>
            </a:extLst>
          </p:cNvPr>
          <p:cNvSpPr txBox="1"/>
          <p:nvPr/>
        </p:nvSpPr>
        <p:spPr>
          <a:xfrm>
            <a:off x="1280160" y="1433779"/>
            <a:ext cx="2633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 Application 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44040" y="4743040"/>
            <a:ext cx="453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94172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72562" y="1121914"/>
            <a:ext cx="42306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202124"/>
                </a:solidFill>
                <a:latin typeface="arial" panose="020B0604020202020204" pitchFamily="34" charset="0"/>
              </a:rPr>
              <a:t>Advantages of Restaurant Management System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48956" y="1549511"/>
            <a:ext cx="28937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Improve Customer Relationships.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348956" y="194639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Automatic Analysis.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Employee Satisfaction.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1348956" y="2774156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Reduction of Errors.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Enhanced Productivity.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Effective Use of Human Resources.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44040" y="4743040"/>
            <a:ext cx="453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509023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44"/>
          <p:cNvSpPr txBox="1">
            <a:spLocks noGrp="1"/>
          </p:cNvSpPr>
          <p:nvPr>
            <p:ph type="title"/>
          </p:nvPr>
        </p:nvSpPr>
        <p:spPr>
          <a:xfrm>
            <a:off x="2150695" y="1119150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7" name="Google Shape;1317;p44"/>
          <p:cNvSpPr txBox="1">
            <a:spLocks noGrp="1"/>
          </p:cNvSpPr>
          <p:nvPr>
            <p:ph type="subTitle" idx="1"/>
          </p:nvPr>
        </p:nvSpPr>
        <p:spPr>
          <a:xfrm>
            <a:off x="1285021" y="2013747"/>
            <a:ext cx="6573957" cy="906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our project is to ordering foods, We have able to complete our target. We have learned a lot from this project and have worked with great pleasure.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44040" y="4743040"/>
            <a:ext cx="453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149154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F47984-49DF-4566-A1D0-053795C43644}"/>
              </a:ext>
            </a:extLst>
          </p:cNvPr>
          <p:cNvSpPr txBox="1"/>
          <p:nvPr/>
        </p:nvSpPr>
        <p:spPr>
          <a:xfrm>
            <a:off x="1534604" y="2208016"/>
            <a:ext cx="6282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44040" y="4743040"/>
            <a:ext cx="453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5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7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Members</a:t>
            </a:r>
            <a:endParaRPr dirty="0"/>
          </a:p>
        </p:txBody>
      </p:sp>
      <p:sp>
        <p:nvSpPr>
          <p:cNvPr id="1533" name="Google Shape;1533;p53"/>
          <p:cNvSpPr txBox="1">
            <a:spLocks noGrp="1"/>
          </p:cNvSpPr>
          <p:nvPr>
            <p:ph type="title" idx="3"/>
          </p:nvPr>
        </p:nvSpPr>
        <p:spPr>
          <a:xfrm>
            <a:off x="1732547" y="2307913"/>
            <a:ext cx="277753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Kowser Ahmed </a:t>
            </a:r>
            <a:r>
              <a:rPr lang="en-US" dirty="0" err="1"/>
              <a:t>Sajol</a:t>
            </a:r>
            <a:endParaRPr dirty="0"/>
          </a:p>
        </p:txBody>
      </p:sp>
      <p:sp>
        <p:nvSpPr>
          <p:cNvPr id="1534" name="Google Shape;1534;p53"/>
          <p:cNvSpPr txBox="1">
            <a:spLocks noGrp="1"/>
          </p:cNvSpPr>
          <p:nvPr>
            <p:ph type="subTitle" idx="4"/>
          </p:nvPr>
        </p:nvSpPr>
        <p:spPr>
          <a:xfrm>
            <a:off x="2485679" y="2702080"/>
            <a:ext cx="2024400" cy="6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183002049</a:t>
            </a:r>
            <a:endParaRPr dirty="0"/>
          </a:p>
        </p:txBody>
      </p:sp>
      <p:sp>
        <p:nvSpPr>
          <p:cNvPr id="1535" name="Google Shape;1535;p53"/>
          <p:cNvSpPr txBox="1">
            <a:spLocks noGrp="1"/>
          </p:cNvSpPr>
          <p:nvPr>
            <p:ph type="title" idx="5"/>
          </p:nvPr>
        </p:nvSpPr>
        <p:spPr>
          <a:xfrm>
            <a:off x="4781636" y="2307900"/>
            <a:ext cx="262981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MD.Belal</a:t>
            </a:r>
            <a:r>
              <a:rPr lang="en-US" dirty="0"/>
              <a:t> </a:t>
            </a:r>
            <a:r>
              <a:rPr lang="en-US" dirty="0" err="1"/>
              <a:t>Hossen</a:t>
            </a:r>
            <a:endParaRPr dirty="0"/>
          </a:p>
        </p:txBody>
      </p:sp>
      <p:sp>
        <p:nvSpPr>
          <p:cNvPr id="1536" name="Google Shape;1536;p53"/>
          <p:cNvSpPr txBox="1">
            <a:spLocks noGrp="1"/>
          </p:cNvSpPr>
          <p:nvPr>
            <p:ph type="subTitle" idx="6"/>
          </p:nvPr>
        </p:nvSpPr>
        <p:spPr>
          <a:xfrm>
            <a:off x="4781636" y="2702067"/>
            <a:ext cx="2202487" cy="6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183002127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8644040" y="4743040"/>
            <a:ext cx="453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8" name="Google Shape;1128;p39"/>
          <p:cNvGrpSpPr/>
          <p:nvPr/>
        </p:nvGrpSpPr>
        <p:grpSpPr>
          <a:xfrm>
            <a:off x="992625" y="1068675"/>
            <a:ext cx="7158775" cy="3497225"/>
            <a:chOff x="992625" y="1068675"/>
            <a:chExt cx="7158775" cy="3497225"/>
          </a:xfrm>
        </p:grpSpPr>
        <p:sp>
          <p:nvSpPr>
            <p:cNvPr id="1129" name="Google Shape;1129;p39"/>
            <p:cNvSpPr/>
            <p:nvPr/>
          </p:nvSpPr>
          <p:spPr>
            <a:xfrm>
              <a:off x="993902" y="1068675"/>
              <a:ext cx="7157498" cy="9130"/>
            </a:xfrm>
            <a:custGeom>
              <a:avLst/>
              <a:gdLst/>
              <a:ahLst/>
              <a:cxnLst/>
              <a:rect l="l" t="t" r="r" b="b"/>
              <a:pathLst>
                <a:path w="61672" h="153" extrusionOk="0">
                  <a:moveTo>
                    <a:pt x="188" y="0"/>
                  </a:moveTo>
                  <a:cubicBezTo>
                    <a:pt x="83" y="0"/>
                    <a:pt x="1" y="36"/>
                    <a:pt x="1" y="83"/>
                  </a:cubicBezTo>
                  <a:cubicBezTo>
                    <a:pt x="1" y="117"/>
                    <a:pt x="83" y="153"/>
                    <a:pt x="188" y="153"/>
                  </a:cubicBezTo>
                  <a:lnTo>
                    <a:pt x="61473" y="153"/>
                  </a:lnTo>
                  <a:cubicBezTo>
                    <a:pt x="61578" y="153"/>
                    <a:pt x="61672" y="117"/>
                    <a:pt x="61672" y="83"/>
                  </a:cubicBezTo>
                  <a:cubicBezTo>
                    <a:pt x="61672" y="36"/>
                    <a:pt x="61578" y="0"/>
                    <a:pt x="61473" y="0"/>
                  </a:cubicBezTo>
                  <a:close/>
                </a:path>
              </a:pathLst>
            </a:custGeom>
            <a:solidFill>
              <a:srgbClr val="F2E1CC">
                <a:alpha val="85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993902" y="1306393"/>
              <a:ext cx="7157498" cy="9070"/>
            </a:xfrm>
            <a:custGeom>
              <a:avLst/>
              <a:gdLst/>
              <a:ahLst/>
              <a:cxnLst/>
              <a:rect l="l" t="t" r="r" b="b"/>
              <a:pathLst>
                <a:path w="61672" h="152" extrusionOk="0">
                  <a:moveTo>
                    <a:pt x="188" y="1"/>
                  </a:moveTo>
                  <a:cubicBezTo>
                    <a:pt x="83" y="1"/>
                    <a:pt x="1" y="35"/>
                    <a:pt x="1" y="82"/>
                  </a:cubicBezTo>
                  <a:cubicBezTo>
                    <a:pt x="1" y="117"/>
                    <a:pt x="83" y="152"/>
                    <a:pt x="188" y="152"/>
                  </a:cubicBezTo>
                  <a:lnTo>
                    <a:pt x="61473" y="152"/>
                  </a:lnTo>
                  <a:cubicBezTo>
                    <a:pt x="61578" y="152"/>
                    <a:pt x="61672" y="117"/>
                    <a:pt x="61672" y="82"/>
                  </a:cubicBezTo>
                  <a:cubicBezTo>
                    <a:pt x="61672" y="35"/>
                    <a:pt x="61578" y="1"/>
                    <a:pt x="61473" y="1"/>
                  </a:cubicBezTo>
                  <a:close/>
                </a:path>
              </a:pathLst>
            </a:custGeom>
            <a:solidFill>
              <a:srgbClr val="F2E1CC">
                <a:alpha val="85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993902" y="1544767"/>
              <a:ext cx="7157498" cy="8473"/>
            </a:xfrm>
            <a:custGeom>
              <a:avLst/>
              <a:gdLst/>
              <a:ahLst/>
              <a:cxnLst/>
              <a:rect l="l" t="t" r="r" b="b"/>
              <a:pathLst>
                <a:path w="61672" h="142" extrusionOk="0">
                  <a:moveTo>
                    <a:pt x="188" y="1"/>
                  </a:moveTo>
                  <a:cubicBezTo>
                    <a:pt x="83" y="1"/>
                    <a:pt x="1" y="24"/>
                    <a:pt x="1" y="71"/>
                  </a:cubicBezTo>
                  <a:cubicBezTo>
                    <a:pt x="1" y="106"/>
                    <a:pt x="83" y="141"/>
                    <a:pt x="188" y="141"/>
                  </a:cubicBezTo>
                  <a:lnTo>
                    <a:pt x="61473" y="141"/>
                  </a:lnTo>
                  <a:cubicBezTo>
                    <a:pt x="61578" y="141"/>
                    <a:pt x="61672" y="106"/>
                    <a:pt x="61672" y="71"/>
                  </a:cubicBezTo>
                  <a:cubicBezTo>
                    <a:pt x="61672" y="24"/>
                    <a:pt x="61578" y="1"/>
                    <a:pt x="61473" y="1"/>
                  </a:cubicBezTo>
                  <a:close/>
                </a:path>
              </a:pathLst>
            </a:custGeom>
            <a:solidFill>
              <a:srgbClr val="F2E1CC">
                <a:alpha val="85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993902" y="1782485"/>
              <a:ext cx="7157498" cy="8413"/>
            </a:xfrm>
            <a:custGeom>
              <a:avLst/>
              <a:gdLst/>
              <a:ahLst/>
              <a:cxnLst/>
              <a:rect l="l" t="t" r="r" b="b"/>
              <a:pathLst>
                <a:path w="61672" h="141" extrusionOk="0">
                  <a:moveTo>
                    <a:pt x="188" y="0"/>
                  </a:moveTo>
                  <a:cubicBezTo>
                    <a:pt x="83" y="0"/>
                    <a:pt x="1" y="36"/>
                    <a:pt x="1" y="70"/>
                  </a:cubicBezTo>
                  <a:cubicBezTo>
                    <a:pt x="1" y="117"/>
                    <a:pt x="83" y="140"/>
                    <a:pt x="188" y="140"/>
                  </a:cubicBezTo>
                  <a:lnTo>
                    <a:pt x="61473" y="140"/>
                  </a:lnTo>
                  <a:cubicBezTo>
                    <a:pt x="61578" y="140"/>
                    <a:pt x="61672" y="117"/>
                    <a:pt x="61672" y="70"/>
                  </a:cubicBezTo>
                  <a:cubicBezTo>
                    <a:pt x="61672" y="36"/>
                    <a:pt x="61578" y="0"/>
                    <a:pt x="61473" y="0"/>
                  </a:cubicBezTo>
                  <a:close/>
                </a:path>
              </a:pathLst>
            </a:custGeom>
            <a:solidFill>
              <a:srgbClr val="F2E1CC">
                <a:alpha val="85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993902" y="2020202"/>
              <a:ext cx="7157498" cy="9070"/>
            </a:xfrm>
            <a:custGeom>
              <a:avLst/>
              <a:gdLst/>
              <a:ahLst/>
              <a:cxnLst/>
              <a:rect l="l" t="t" r="r" b="b"/>
              <a:pathLst>
                <a:path w="61672" h="152" extrusionOk="0">
                  <a:moveTo>
                    <a:pt x="188" y="0"/>
                  </a:moveTo>
                  <a:cubicBezTo>
                    <a:pt x="83" y="0"/>
                    <a:pt x="1" y="35"/>
                    <a:pt x="1" y="70"/>
                  </a:cubicBezTo>
                  <a:cubicBezTo>
                    <a:pt x="1" y="117"/>
                    <a:pt x="83" y="152"/>
                    <a:pt x="188" y="152"/>
                  </a:cubicBezTo>
                  <a:lnTo>
                    <a:pt x="61473" y="152"/>
                  </a:lnTo>
                  <a:cubicBezTo>
                    <a:pt x="61578" y="152"/>
                    <a:pt x="61672" y="117"/>
                    <a:pt x="61672" y="70"/>
                  </a:cubicBezTo>
                  <a:cubicBezTo>
                    <a:pt x="61672" y="35"/>
                    <a:pt x="61578" y="0"/>
                    <a:pt x="61473" y="0"/>
                  </a:cubicBezTo>
                  <a:close/>
                </a:path>
              </a:pathLst>
            </a:custGeom>
            <a:solidFill>
              <a:srgbClr val="F2E1CC">
                <a:alpha val="85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993902" y="2257860"/>
              <a:ext cx="7157498" cy="9130"/>
            </a:xfrm>
            <a:custGeom>
              <a:avLst/>
              <a:gdLst/>
              <a:ahLst/>
              <a:cxnLst/>
              <a:rect l="l" t="t" r="r" b="b"/>
              <a:pathLst>
                <a:path w="61672" h="153" extrusionOk="0">
                  <a:moveTo>
                    <a:pt x="188" y="0"/>
                  </a:moveTo>
                  <a:cubicBezTo>
                    <a:pt x="83" y="0"/>
                    <a:pt x="1" y="36"/>
                    <a:pt x="1" y="83"/>
                  </a:cubicBezTo>
                  <a:cubicBezTo>
                    <a:pt x="1" y="117"/>
                    <a:pt x="83" y="153"/>
                    <a:pt x="188" y="153"/>
                  </a:cubicBezTo>
                  <a:lnTo>
                    <a:pt x="61473" y="153"/>
                  </a:lnTo>
                  <a:cubicBezTo>
                    <a:pt x="61578" y="153"/>
                    <a:pt x="61672" y="117"/>
                    <a:pt x="61672" y="83"/>
                  </a:cubicBezTo>
                  <a:cubicBezTo>
                    <a:pt x="61672" y="36"/>
                    <a:pt x="61578" y="0"/>
                    <a:pt x="61473" y="0"/>
                  </a:cubicBezTo>
                  <a:close/>
                </a:path>
              </a:pathLst>
            </a:custGeom>
            <a:solidFill>
              <a:srgbClr val="F2E1CC">
                <a:alpha val="85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992625" y="2495578"/>
              <a:ext cx="7157382" cy="9070"/>
            </a:xfrm>
            <a:custGeom>
              <a:avLst/>
              <a:gdLst/>
              <a:ahLst/>
              <a:cxnLst/>
              <a:rect l="l" t="t" r="r" b="b"/>
              <a:pathLst>
                <a:path w="61671" h="152" extrusionOk="0">
                  <a:moveTo>
                    <a:pt x="188" y="1"/>
                  </a:moveTo>
                  <a:cubicBezTo>
                    <a:pt x="94" y="1"/>
                    <a:pt x="1" y="35"/>
                    <a:pt x="1" y="82"/>
                  </a:cubicBezTo>
                  <a:cubicBezTo>
                    <a:pt x="1" y="117"/>
                    <a:pt x="94" y="152"/>
                    <a:pt x="188" y="152"/>
                  </a:cubicBezTo>
                  <a:lnTo>
                    <a:pt x="61484" y="152"/>
                  </a:lnTo>
                  <a:cubicBezTo>
                    <a:pt x="61589" y="152"/>
                    <a:pt x="61671" y="117"/>
                    <a:pt x="61671" y="82"/>
                  </a:cubicBezTo>
                  <a:cubicBezTo>
                    <a:pt x="61671" y="35"/>
                    <a:pt x="61589" y="1"/>
                    <a:pt x="61484" y="1"/>
                  </a:cubicBezTo>
                  <a:close/>
                </a:path>
              </a:pathLst>
            </a:custGeom>
            <a:solidFill>
              <a:srgbClr val="F2E1CC">
                <a:alpha val="85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6" name="Google Shape;1136;p39"/>
            <p:cNvGrpSpPr/>
            <p:nvPr/>
          </p:nvGrpSpPr>
          <p:grpSpPr>
            <a:xfrm>
              <a:off x="992625" y="2695752"/>
              <a:ext cx="7158775" cy="1870148"/>
              <a:chOff x="992625" y="2695752"/>
              <a:chExt cx="7158775" cy="1870148"/>
            </a:xfrm>
          </p:grpSpPr>
          <p:sp>
            <p:nvSpPr>
              <p:cNvPr id="1137" name="Google Shape;1137;p39"/>
              <p:cNvSpPr/>
              <p:nvPr/>
            </p:nvSpPr>
            <p:spPr>
              <a:xfrm>
                <a:off x="992625" y="2695752"/>
                <a:ext cx="7157382" cy="8473"/>
              </a:xfrm>
              <a:custGeom>
                <a:avLst/>
                <a:gdLst/>
                <a:ahLst/>
                <a:cxnLst/>
                <a:rect l="l" t="t" r="r" b="b"/>
                <a:pathLst>
                  <a:path w="61671" h="142" extrusionOk="0">
                    <a:moveTo>
                      <a:pt x="188" y="1"/>
                    </a:moveTo>
                    <a:cubicBezTo>
                      <a:pt x="94" y="1"/>
                      <a:pt x="1" y="24"/>
                      <a:pt x="1" y="71"/>
                    </a:cubicBezTo>
                    <a:cubicBezTo>
                      <a:pt x="1" y="106"/>
                      <a:pt x="94" y="141"/>
                      <a:pt x="188" y="141"/>
                    </a:cubicBezTo>
                    <a:lnTo>
                      <a:pt x="61484" y="141"/>
                    </a:lnTo>
                    <a:cubicBezTo>
                      <a:pt x="61589" y="141"/>
                      <a:pt x="61671" y="106"/>
                      <a:pt x="61671" y="71"/>
                    </a:cubicBezTo>
                    <a:cubicBezTo>
                      <a:pt x="61671" y="24"/>
                      <a:pt x="61589" y="1"/>
                      <a:pt x="61484" y="1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9"/>
              <p:cNvSpPr/>
              <p:nvPr/>
            </p:nvSpPr>
            <p:spPr>
              <a:xfrm>
                <a:off x="993902" y="2892150"/>
                <a:ext cx="7157498" cy="9130"/>
              </a:xfrm>
              <a:custGeom>
                <a:avLst/>
                <a:gdLst/>
                <a:ahLst/>
                <a:cxnLst/>
                <a:rect l="l" t="t" r="r" b="b"/>
                <a:pathLst>
                  <a:path w="61672" h="153" extrusionOk="0">
                    <a:moveTo>
                      <a:pt x="188" y="0"/>
                    </a:moveTo>
                    <a:cubicBezTo>
                      <a:pt x="83" y="0"/>
                      <a:pt x="1" y="36"/>
                      <a:pt x="1" y="83"/>
                    </a:cubicBezTo>
                    <a:cubicBezTo>
                      <a:pt x="1" y="117"/>
                      <a:pt x="83" y="153"/>
                      <a:pt x="188" y="153"/>
                    </a:cubicBezTo>
                    <a:lnTo>
                      <a:pt x="61473" y="153"/>
                    </a:lnTo>
                    <a:cubicBezTo>
                      <a:pt x="61578" y="153"/>
                      <a:pt x="61672" y="117"/>
                      <a:pt x="61672" y="83"/>
                    </a:cubicBezTo>
                    <a:cubicBezTo>
                      <a:pt x="61672" y="36"/>
                      <a:pt x="61578" y="0"/>
                      <a:pt x="61473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9"/>
              <p:cNvSpPr/>
              <p:nvPr/>
            </p:nvSpPr>
            <p:spPr>
              <a:xfrm>
                <a:off x="993902" y="3129868"/>
                <a:ext cx="7157498" cy="9070"/>
              </a:xfrm>
              <a:custGeom>
                <a:avLst/>
                <a:gdLst/>
                <a:ahLst/>
                <a:cxnLst/>
                <a:rect l="l" t="t" r="r" b="b"/>
                <a:pathLst>
                  <a:path w="61672" h="152" extrusionOk="0">
                    <a:moveTo>
                      <a:pt x="188" y="1"/>
                    </a:moveTo>
                    <a:cubicBezTo>
                      <a:pt x="83" y="1"/>
                      <a:pt x="1" y="35"/>
                      <a:pt x="1" y="82"/>
                    </a:cubicBezTo>
                    <a:cubicBezTo>
                      <a:pt x="1" y="117"/>
                      <a:pt x="83" y="152"/>
                      <a:pt x="188" y="152"/>
                    </a:cubicBezTo>
                    <a:lnTo>
                      <a:pt x="61473" y="152"/>
                    </a:lnTo>
                    <a:cubicBezTo>
                      <a:pt x="61578" y="152"/>
                      <a:pt x="61672" y="117"/>
                      <a:pt x="61672" y="82"/>
                    </a:cubicBezTo>
                    <a:cubicBezTo>
                      <a:pt x="61672" y="35"/>
                      <a:pt x="61578" y="1"/>
                      <a:pt x="61473" y="1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9"/>
              <p:cNvSpPr/>
              <p:nvPr/>
            </p:nvSpPr>
            <p:spPr>
              <a:xfrm>
                <a:off x="993902" y="3368242"/>
                <a:ext cx="7157498" cy="8473"/>
              </a:xfrm>
              <a:custGeom>
                <a:avLst/>
                <a:gdLst/>
                <a:ahLst/>
                <a:cxnLst/>
                <a:rect l="l" t="t" r="r" b="b"/>
                <a:pathLst>
                  <a:path w="61672" h="142" extrusionOk="0">
                    <a:moveTo>
                      <a:pt x="188" y="1"/>
                    </a:moveTo>
                    <a:cubicBezTo>
                      <a:pt x="83" y="1"/>
                      <a:pt x="1" y="24"/>
                      <a:pt x="1" y="71"/>
                    </a:cubicBezTo>
                    <a:cubicBezTo>
                      <a:pt x="1" y="106"/>
                      <a:pt x="83" y="141"/>
                      <a:pt x="188" y="141"/>
                    </a:cubicBezTo>
                    <a:lnTo>
                      <a:pt x="61473" y="141"/>
                    </a:lnTo>
                    <a:cubicBezTo>
                      <a:pt x="61578" y="141"/>
                      <a:pt x="61672" y="106"/>
                      <a:pt x="61672" y="71"/>
                    </a:cubicBezTo>
                    <a:cubicBezTo>
                      <a:pt x="61672" y="24"/>
                      <a:pt x="61578" y="1"/>
                      <a:pt x="61473" y="1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9"/>
              <p:cNvSpPr/>
              <p:nvPr/>
            </p:nvSpPr>
            <p:spPr>
              <a:xfrm>
                <a:off x="993902" y="3605960"/>
                <a:ext cx="7157498" cy="8413"/>
              </a:xfrm>
              <a:custGeom>
                <a:avLst/>
                <a:gdLst/>
                <a:ahLst/>
                <a:cxnLst/>
                <a:rect l="l" t="t" r="r" b="b"/>
                <a:pathLst>
                  <a:path w="61672" h="141" extrusionOk="0">
                    <a:moveTo>
                      <a:pt x="188" y="0"/>
                    </a:moveTo>
                    <a:cubicBezTo>
                      <a:pt x="83" y="0"/>
                      <a:pt x="1" y="36"/>
                      <a:pt x="1" y="70"/>
                    </a:cubicBezTo>
                    <a:cubicBezTo>
                      <a:pt x="1" y="117"/>
                      <a:pt x="83" y="140"/>
                      <a:pt x="188" y="140"/>
                    </a:cubicBezTo>
                    <a:lnTo>
                      <a:pt x="61473" y="140"/>
                    </a:lnTo>
                    <a:cubicBezTo>
                      <a:pt x="61578" y="140"/>
                      <a:pt x="61672" y="117"/>
                      <a:pt x="61672" y="70"/>
                    </a:cubicBezTo>
                    <a:cubicBezTo>
                      <a:pt x="61672" y="36"/>
                      <a:pt x="61578" y="0"/>
                      <a:pt x="61473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9"/>
              <p:cNvSpPr/>
              <p:nvPr/>
            </p:nvSpPr>
            <p:spPr>
              <a:xfrm>
                <a:off x="993902" y="3843677"/>
                <a:ext cx="7157498" cy="9070"/>
              </a:xfrm>
              <a:custGeom>
                <a:avLst/>
                <a:gdLst/>
                <a:ahLst/>
                <a:cxnLst/>
                <a:rect l="l" t="t" r="r" b="b"/>
                <a:pathLst>
                  <a:path w="61672" h="152" extrusionOk="0">
                    <a:moveTo>
                      <a:pt x="188" y="0"/>
                    </a:moveTo>
                    <a:cubicBezTo>
                      <a:pt x="83" y="0"/>
                      <a:pt x="1" y="35"/>
                      <a:pt x="1" y="70"/>
                    </a:cubicBezTo>
                    <a:cubicBezTo>
                      <a:pt x="1" y="117"/>
                      <a:pt x="83" y="152"/>
                      <a:pt x="188" y="152"/>
                    </a:cubicBezTo>
                    <a:lnTo>
                      <a:pt x="61473" y="152"/>
                    </a:lnTo>
                    <a:cubicBezTo>
                      <a:pt x="61578" y="152"/>
                      <a:pt x="61672" y="117"/>
                      <a:pt x="61672" y="70"/>
                    </a:cubicBezTo>
                    <a:cubicBezTo>
                      <a:pt x="61672" y="35"/>
                      <a:pt x="61578" y="0"/>
                      <a:pt x="61473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9"/>
              <p:cNvSpPr/>
              <p:nvPr/>
            </p:nvSpPr>
            <p:spPr>
              <a:xfrm>
                <a:off x="993902" y="4081335"/>
                <a:ext cx="7157498" cy="9130"/>
              </a:xfrm>
              <a:custGeom>
                <a:avLst/>
                <a:gdLst/>
                <a:ahLst/>
                <a:cxnLst/>
                <a:rect l="l" t="t" r="r" b="b"/>
                <a:pathLst>
                  <a:path w="61672" h="153" extrusionOk="0">
                    <a:moveTo>
                      <a:pt x="188" y="0"/>
                    </a:moveTo>
                    <a:cubicBezTo>
                      <a:pt x="83" y="0"/>
                      <a:pt x="1" y="36"/>
                      <a:pt x="1" y="83"/>
                    </a:cubicBezTo>
                    <a:cubicBezTo>
                      <a:pt x="1" y="117"/>
                      <a:pt x="83" y="153"/>
                      <a:pt x="188" y="153"/>
                    </a:cubicBezTo>
                    <a:lnTo>
                      <a:pt x="61473" y="153"/>
                    </a:lnTo>
                    <a:cubicBezTo>
                      <a:pt x="61578" y="153"/>
                      <a:pt x="61672" y="117"/>
                      <a:pt x="61672" y="83"/>
                    </a:cubicBezTo>
                    <a:cubicBezTo>
                      <a:pt x="61672" y="36"/>
                      <a:pt x="61578" y="0"/>
                      <a:pt x="61473" y="0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9"/>
              <p:cNvSpPr/>
              <p:nvPr/>
            </p:nvSpPr>
            <p:spPr>
              <a:xfrm>
                <a:off x="992625" y="4319053"/>
                <a:ext cx="7157382" cy="9070"/>
              </a:xfrm>
              <a:custGeom>
                <a:avLst/>
                <a:gdLst/>
                <a:ahLst/>
                <a:cxnLst/>
                <a:rect l="l" t="t" r="r" b="b"/>
                <a:pathLst>
                  <a:path w="61671" h="152" extrusionOk="0">
                    <a:moveTo>
                      <a:pt x="188" y="1"/>
                    </a:moveTo>
                    <a:cubicBezTo>
                      <a:pt x="94" y="1"/>
                      <a:pt x="1" y="35"/>
                      <a:pt x="1" y="82"/>
                    </a:cubicBezTo>
                    <a:cubicBezTo>
                      <a:pt x="1" y="117"/>
                      <a:pt x="94" y="152"/>
                      <a:pt x="188" y="152"/>
                    </a:cubicBezTo>
                    <a:lnTo>
                      <a:pt x="61484" y="152"/>
                    </a:lnTo>
                    <a:cubicBezTo>
                      <a:pt x="61589" y="152"/>
                      <a:pt x="61671" y="117"/>
                      <a:pt x="61671" y="82"/>
                    </a:cubicBezTo>
                    <a:cubicBezTo>
                      <a:pt x="61671" y="35"/>
                      <a:pt x="61589" y="1"/>
                      <a:pt x="61484" y="1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9"/>
              <p:cNvSpPr/>
              <p:nvPr/>
            </p:nvSpPr>
            <p:spPr>
              <a:xfrm>
                <a:off x="992625" y="4557427"/>
                <a:ext cx="7157382" cy="8473"/>
              </a:xfrm>
              <a:custGeom>
                <a:avLst/>
                <a:gdLst/>
                <a:ahLst/>
                <a:cxnLst/>
                <a:rect l="l" t="t" r="r" b="b"/>
                <a:pathLst>
                  <a:path w="61671" h="142" extrusionOk="0">
                    <a:moveTo>
                      <a:pt x="188" y="1"/>
                    </a:moveTo>
                    <a:cubicBezTo>
                      <a:pt x="94" y="1"/>
                      <a:pt x="1" y="24"/>
                      <a:pt x="1" y="71"/>
                    </a:cubicBezTo>
                    <a:cubicBezTo>
                      <a:pt x="1" y="106"/>
                      <a:pt x="94" y="141"/>
                      <a:pt x="188" y="141"/>
                    </a:cubicBezTo>
                    <a:lnTo>
                      <a:pt x="61484" y="141"/>
                    </a:lnTo>
                    <a:cubicBezTo>
                      <a:pt x="61589" y="141"/>
                      <a:pt x="61671" y="106"/>
                      <a:pt x="61671" y="71"/>
                    </a:cubicBezTo>
                    <a:cubicBezTo>
                      <a:pt x="61671" y="24"/>
                      <a:pt x="61589" y="1"/>
                      <a:pt x="61484" y="1"/>
                    </a:cubicBezTo>
                    <a:close/>
                  </a:path>
                </a:pathLst>
              </a:custGeom>
              <a:solidFill>
                <a:srgbClr val="F2E1CC">
                  <a:alpha val="85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6" name="Google Shape;1146;p39"/>
          <p:cNvSpPr txBox="1">
            <a:spLocks noGrp="1"/>
          </p:cNvSpPr>
          <p:nvPr>
            <p:ph type="title"/>
          </p:nvPr>
        </p:nvSpPr>
        <p:spPr>
          <a:xfrm>
            <a:off x="715866" y="524338"/>
            <a:ext cx="7710900" cy="7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7" name="Google Shape;1147;p39"/>
          <p:cNvSpPr txBox="1">
            <a:spLocks noGrp="1"/>
          </p:cNvSpPr>
          <p:nvPr>
            <p:ph type="body" idx="1"/>
          </p:nvPr>
        </p:nvSpPr>
        <p:spPr>
          <a:xfrm>
            <a:off x="1061250" y="1336500"/>
            <a:ext cx="7021500" cy="32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۩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۩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۩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Features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۩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Menu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۩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 Menu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۩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Calculation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۩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 Application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۩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۩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۩"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88765" y="4835723"/>
            <a:ext cx="453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42"/>
          <p:cNvSpPr txBox="1">
            <a:spLocks noGrp="1"/>
          </p:cNvSpPr>
          <p:nvPr>
            <p:ph type="title"/>
          </p:nvPr>
        </p:nvSpPr>
        <p:spPr>
          <a:xfrm>
            <a:off x="1663984" y="791940"/>
            <a:ext cx="5883900" cy="12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8" name="Google Shape;1188;p42"/>
          <p:cNvSpPr txBox="1">
            <a:spLocks noGrp="1"/>
          </p:cNvSpPr>
          <p:nvPr>
            <p:ph type="subTitle" idx="1"/>
          </p:nvPr>
        </p:nvSpPr>
        <p:spPr>
          <a:xfrm>
            <a:off x="1506102" y="2184035"/>
            <a:ext cx="6361226" cy="15005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customer can order any types of foods as he/she likes. In this project we’ve made a program for those restaurants whom need to manage there regular activities like ordering foods and managing there total amount.</a:t>
            </a:r>
            <a:endParaRPr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644040" y="4743040"/>
            <a:ext cx="453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44"/>
          <p:cNvSpPr txBox="1">
            <a:spLocks noGrp="1"/>
          </p:cNvSpPr>
          <p:nvPr>
            <p:ph type="title"/>
          </p:nvPr>
        </p:nvSpPr>
        <p:spPr>
          <a:xfrm>
            <a:off x="2150695" y="1119150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</p:txBody>
      </p:sp>
      <p:sp>
        <p:nvSpPr>
          <p:cNvPr id="1317" name="Google Shape;1317;p44"/>
          <p:cNvSpPr txBox="1">
            <a:spLocks noGrp="1"/>
          </p:cNvSpPr>
          <p:nvPr>
            <p:ph type="subTitle" idx="1"/>
          </p:nvPr>
        </p:nvSpPr>
        <p:spPr>
          <a:xfrm>
            <a:off x="1458573" y="1922250"/>
            <a:ext cx="6573957" cy="21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reduces the time consumption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helps the management system to know customers order details in few seconds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Buy and select products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4040" y="4743040"/>
            <a:ext cx="453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52"/>
          <p:cNvSpPr txBox="1">
            <a:spLocks noGrp="1"/>
          </p:cNvSpPr>
          <p:nvPr>
            <p:ph type="title"/>
          </p:nvPr>
        </p:nvSpPr>
        <p:spPr>
          <a:xfrm>
            <a:off x="1209450" y="2882900"/>
            <a:ext cx="27435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Features</a:t>
            </a:r>
            <a:endParaRPr dirty="0"/>
          </a:p>
        </p:txBody>
      </p:sp>
      <p:sp>
        <p:nvSpPr>
          <p:cNvPr id="1478" name="Google Shape;1478;p52"/>
          <p:cNvSpPr/>
          <p:nvPr/>
        </p:nvSpPr>
        <p:spPr>
          <a:xfrm>
            <a:off x="1910672" y="1273870"/>
            <a:ext cx="1381755" cy="1283938"/>
          </a:xfrm>
          <a:custGeom>
            <a:avLst/>
            <a:gdLst/>
            <a:ahLst/>
            <a:cxnLst/>
            <a:rect l="l" t="t" r="r" b="b"/>
            <a:pathLst>
              <a:path w="16824" h="15633" extrusionOk="0">
                <a:moveTo>
                  <a:pt x="9008" y="0"/>
                </a:moveTo>
                <a:cubicBezTo>
                  <a:pt x="8513" y="0"/>
                  <a:pt x="8014" y="39"/>
                  <a:pt x="7512" y="106"/>
                </a:cubicBezTo>
                <a:cubicBezTo>
                  <a:pt x="5585" y="386"/>
                  <a:pt x="3856" y="1181"/>
                  <a:pt x="2488" y="2805"/>
                </a:cubicBezTo>
                <a:cubicBezTo>
                  <a:pt x="982" y="4592"/>
                  <a:pt x="1" y="7852"/>
                  <a:pt x="1145" y="10363"/>
                </a:cubicBezTo>
                <a:cubicBezTo>
                  <a:pt x="2652" y="13657"/>
                  <a:pt x="5082" y="15386"/>
                  <a:pt x="8178" y="15632"/>
                </a:cubicBezTo>
                <a:cubicBezTo>
                  <a:pt x="10339" y="15526"/>
                  <a:pt x="12161" y="14884"/>
                  <a:pt x="13727" y="13553"/>
                </a:cubicBezTo>
                <a:cubicBezTo>
                  <a:pt x="15888" y="11718"/>
                  <a:pt x="16823" y="9241"/>
                  <a:pt x="16367" y="6216"/>
                </a:cubicBezTo>
                <a:cubicBezTo>
                  <a:pt x="15959" y="3412"/>
                  <a:pt x="14404" y="1637"/>
                  <a:pt x="12127" y="632"/>
                </a:cubicBezTo>
                <a:cubicBezTo>
                  <a:pt x="11115" y="178"/>
                  <a:pt x="10070" y="0"/>
                  <a:pt x="9008" y="0"/>
                </a:cubicBezTo>
                <a:close/>
              </a:path>
            </a:pathLst>
          </a:custGeom>
          <a:solidFill>
            <a:srgbClr val="C0B2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9" name="Google Shape;1479;p52"/>
          <p:cNvGrpSpPr/>
          <p:nvPr/>
        </p:nvGrpSpPr>
        <p:grpSpPr>
          <a:xfrm>
            <a:off x="2348351" y="1591830"/>
            <a:ext cx="465697" cy="648017"/>
            <a:chOff x="910723" y="1508212"/>
            <a:chExt cx="251660" cy="350166"/>
          </a:xfrm>
        </p:grpSpPr>
        <p:sp>
          <p:nvSpPr>
            <p:cNvPr id="1480" name="Google Shape;1480;p52"/>
            <p:cNvSpPr/>
            <p:nvPr/>
          </p:nvSpPr>
          <p:spPr>
            <a:xfrm>
              <a:off x="910723" y="1508212"/>
              <a:ext cx="251660" cy="350166"/>
            </a:xfrm>
            <a:custGeom>
              <a:avLst/>
              <a:gdLst/>
              <a:ahLst/>
              <a:cxnLst/>
              <a:rect l="l" t="t" r="r" b="b"/>
              <a:pathLst>
                <a:path w="7907" h="11002" extrusionOk="0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solidFill>
              <a:srgbClr val="2739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2"/>
            <p:cNvSpPr/>
            <p:nvPr/>
          </p:nvSpPr>
          <p:spPr>
            <a:xfrm>
              <a:off x="1031604" y="1530205"/>
              <a:ext cx="10280" cy="10248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2739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2"/>
            <p:cNvSpPr/>
            <p:nvPr/>
          </p:nvSpPr>
          <p:spPr>
            <a:xfrm>
              <a:off x="932334" y="1551784"/>
              <a:ext cx="208088" cy="273653"/>
            </a:xfrm>
            <a:custGeom>
              <a:avLst/>
              <a:gdLst/>
              <a:ahLst/>
              <a:cxnLst/>
              <a:rect l="l" t="t" r="r" b="b"/>
              <a:pathLst>
                <a:path w="6538" h="8598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solidFill>
              <a:srgbClr val="2739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2"/>
            <p:cNvSpPr/>
            <p:nvPr/>
          </p:nvSpPr>
          <p:spPr>
            <a:xfrm>
              <a:off x="965689" y="1661302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2739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2"/>
            <p:cNvSpPr/>
            <p:nvPr/>
          </p:nvSpPr>
          <p:spPr>
            <a:xfrm>
              <a:off x="965689" y="1710571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2739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2"/>
            <p:cNvSpPr/>
            <p:nvPr/>
          </p:nvSpPr>
          <p:spPr>
            <a:xfrm>
              <a:off x="965689" y="1760604"/>
              <a:ext cx="32241" cy="31859"/>
            </a:xfrm>
            <a:custGeom>
              <a:avLst/>
              <a:gdLst/>
              <a:ahLst/>
              <a:cxnLst/>
              <a:rect l="l" t="t" r="r" b="b"/>
              <a:pathLst>
                <a:path w="1013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solidFill>
              <a:srgbClr val="2739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2"/>
            <p:cNvSpPr/>
            <p:nvPr/>
          </p:nvSpPr>
          <p:spPr>
            <a:xfrm>
              <a:off x="1009643" y="1661302"/>
              <a:ext cx="59899" cy="10662"/>
            </a:xfrm>
            <a:custGeom>
              <a:avLst/>
              <a:gdLst/>
              <a:ahLst/>
              <a:cxnLst/>
              <a:rect l="l" t="t" r="r" b="b"/>
              <a:pathLst>
                <a:path w="1882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solidFill>
              <a:srgbClr val="2739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2"/>
            <p:cNvSpPr/>
            <p:nvPr/>
          </p:nvSpPr>
          <p:spPr>
            <a:xfrm>
              <a:off x="1009643" y="1683677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2739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2"/>
            <p:cNvSpPr/>
            <p:nvPr/>
          </p:nvSpPr>
          <p:spPr>
            <a:xfrm>
              <a:off x="1009643" y="1710571"/>
              <a:ext cx="59899" cy="10630"/>
            </a:xfrm>
            <a:custGeom>
              <a:avLst/>
              <a:gdLst/>
              <a:ahLst/>
              <a:cxnLst/>
              <a:rect l="l" t="t" r="r" b="b"/>
              <a:pathLst>
                <a:path w="1882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solidFill>
              <a:srgbClr val="2739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2"/>
            <p:cNvSpPr/>
            <p:nvPr/>
          </p:nvSpPr>
          <p:spPr>
            <a:xfrm>
              <a:off x="1009643" y="1732946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2739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2"/>
            <p:cNvSpPr/>
            <p:nvPr/>
          </p:nvSpPr>
          <p:spPr>
            <a:xfrm>
              <a:off x="1009643" y="1760604"/>
              <a:ext cx="59899" cy="10248"/>
            </a:xfrm>
            <a:custGeom>
              <a:avLst/>
              <a:gdLst/>
              <a:ahLst/>
              <a:cxnLst/>
              <a:rect l="l" t="t" r="r" b="b"/>
              <a:pathLst>
                <a:path w="1882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solidFill>
              <a:srgbClr val="2739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2"/>
            <p:cNvSpPr/>
            <p:nvPr/>
          </p:nvSpPr>
          <p:spPr>
            <a:xfrm>
              <a:off x="1009643" y="1782183"/>
              <a:ext cx="98188" cy="10662"/>
            </a:xfrm>
            <a:custGeom>
              <a:avLst/>
              <a:gdLst/>
              <a:ahLst/>
              <a:cxnLst/>
              <a:rect l="l" t="t" r="r" b="b"/>
              <a:pathLst>
                <a:path w="3085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solidFill>
              <a:srgbClr val="2739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2"/>
            <p:cNvSpPr/>
            <p:nvPr/>
          </p:nvSpPr>
          <p:spPr>
            <a:xfrm>
              <a:off x="1009643" y="1579473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2739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2"/>
            <p:cNvSpPr/>
            <p:nvPr/>
          </p:nvSpPr>
          <p:spPr>
            <a:xfrm>
              <a:off x="965689" y="1628711"/>
              <a:ext cx="142142" cy="10662"/>
            </a:xfrm>
            <a:custGeom>
              <a:avLst/>
              <a:gdLst/>
              <a:ahLst/>
              <a:cxnLst/>
              <a:rect l="l" t="t" r="r" b="b"/>
              <a:pathLst>
                <a:path w="4466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solidFill>
              <a:srgbClr val="2739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2"/>
            <p:cNvSpPr/>
            <p:nvPr/>
          </p:nvSpPr>
          <p:spPr>
            <a:xfrm>
              <a:off x="1009643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solidFill>
              <a:srgbClr val="2739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2"/>
            <p:cNvSpPr/>
            <p:nvPr/>
          </p:nvSpPr>
          <p:spPr>
            <a:xfrm>
              <a:off x="1047550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solidFill>
              <a:srgbClr val="2739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2"/>
            <p:cNvSpPr/>
            <p:nvPr/>
          </p:nvSpPr>
          <p:spPr>
            <a:xfrm>
              <a:off x="966071" y="1579473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solidFill>
              <a:srgbClr val="2739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7" name="Google Shape;1497;p52"/>
          <p:cNvGrpSpPr/>
          <p:nvPr/>
        </p:nvGrpSpPr>
        <p:grpSpPr>
          <a:xfrm>
            <a:off x="662021" y="394439"/>
            <a:ext cx="657430" cy="910319"/>
            <a:chOff x="2053800" y="394425"/>
            <a:chExt cx="881746" cy="1220922"/>
          </a:xfrm>
        </p:grpSpPr>
        <p:sp>
          <p:nvSpPr>
            <p:cNvPr id="1498" name="Google Shape;1498;p52"/>
            <p:cNvSpPr/>
            <p:nvPr/>
          </p:nvSpPr>
          <p:spPr>
            <a:xfrm>
              <a:off x="2053800" y="400939"/>
              <a:ext cx="881746" cy="1214408"/>
            </a:xfrm>
            <a:custGeom>
              <a:avLst/>
              <a:gdLst/>
              <a:ahLst/>
              <a:cxnLst/>
              <a:rect l="l" t="t" r="r" b="b"/>
              <a:pathLst>
                <a:path w="15702" h="21626" extrusionOk="0">
                  <a:moveTo>
                    <a:pt x="12056" y="1"/>
                  </a:moveTo>
                  <a:cubicBezTo>
                    <a:pt x="8400" y="12"/>
                    <a:pt x="4743" y="12"/>
                    <a:pt x="1087" y="12"/>
                  </a:cubicBezTo>
                  <a:cubicBezTo>
                    <a:pt x="970" y="12"/>
                    <a:pt x="841" y="36"/>
                    <a:pt x="724" y="48"/>
                  </a:cubicBezTo>
                  <a:cubicBezTo>
                    <a:pt x="514" y="82"/>
                    <a:pt x="409" y="188"/>
                    <a:pt x="409" y="363"/>
                  </a:cubicBezTo>
                  <a:cubicBezTo>
                    <a:pt x="397" y="1040"/>
                    <a:pt x="374" y="1707"/>
                    <a:pt x="374" y="2384"/>
                  </a:cubicBezTo>
                  <a:cubicBezTo>
                    <a:pt x="339" y="4510"/>
                    <a:pt x="351" y="6624"/>
                    <a:pt x="293" y="8750"/>
                  </a:cubicBezTo>
                  <a:cubicBezTo>
                    <a:pt x="199" y="12349"/>
                    <a:pt x="0" y="15959"/>
                    <a:pt x="246" y="19568"/>
                  </a:cubicBezTo>
                  <a:cubicBezTo>
                    <a:pt x="280" y="20094"/>
                    <a:pt x="280" y="20620"/>
                    <a:pt x="304" y="21157"/>
                  </a:cubicBezTo>
                  <a:cubicBezTo>
                    <a:pt x="304" y="21356"/>
                    <a:pt x="444" y="21508"/>
                    <a:pt x="666" y="21590"/>
                  </a:cubicBezTo>
                  <a:cubicBezTo>
                    <a:pt x="720" y="21612"/>
                    <a:pt x="772" y="21621"/>
                    <a:pt x="821" y="21621"/>
                  </a:cubicBezTo>
                  <a:cubicBezTo>
                    <a:pt x="953" y="21621"/>
                    <a:pt x="1070" y="21555"/>
                    <a:pt x="1180" y="21496"/>
                  </a:cubicBezTo>
                  <a:cubicBezTo>
                    <a:pt x="1321" y="21414"/>
                    <a:pt x="1461" y="21333"/>
                    <a:pt x="1589" y="21239"/>
                  </a:cubicBezTo>
                  <a:cubicBezTo>
                    <a:pt x="2944" y="20328"/>
                    <a:pt x="4171" y="19323"/>
                    <a:pt x="5491" y="18389"/>
                  </a:cubicBezTo>
                  <a:cubicBezTo>
                    <a:pt x="6309" y="17816"/>
                    <a:pt x="7080" y="17221"/>
                    <a:pt x="7874" y="16624"/>
                  </a:cubicBezTo>
                  <a:cubicBezTo>
                    <a:pt x="7967" y="16683"/>
                    <a:pt x="8050" y="16741"/>
                    <a:pt x="8120" y="16788"/>
                  </a:cubicBezTo>
                  <a:cubicBezTo>
                    <a:pt x="9662" y="17922"/>
                    <a:pt x="11192" y="19066"/>
                    <a:pt x="12723" y="20199"/>
                  </a:cubicBezTo>
                  <a:cubicBezTo>
                    <a:pt x="13318" y="20643"/>
                    <a:pt x="13902" y="21099"/>
                    <a:pt x="14568" y="21473"/>
                  </a:cubicBezTo>
                  <a:cubicBezTo>
                    <a:pt x="14687" y="21549"/>
                    <a:pt x="14819" y="21626"/>
                    <a:pt x="14963" y="21626"/>
                  </a:cubicBezTo>
                  <a:cubicBezTo>
                    <a:pt x="15016" y="21626"/>
                    <a:pt x="15072" y="21615"/>
                    <a:pt x="15129" y="21590"/>
                  </a:cubicBezTo>
                  <a:cubicBezTo>
                    <a:pt x="15351" y="21484"/>
                    <a:pt x="15467" y="21333"/>
                    <a:pt x="15467" y="21134"/>
                  </a:cubicBezTo>
                  <a:cubicBezTo>
                    <a:pt x="15526" y="19358"/>
                    <a:pt x="15620" y="17582"/>
                    <a:pt x="15654" y="15807"/>
                  </a:cubicBezTo>
                  <a:cubicBezTo>
                    <a:pt x="15701" y="13249"/>
                    <a:pt x="15491" y="10702"/>
                    <a:pt x="15467" y="8143"/>
                  </a:cubicBezTo>
                  <a:cubicBezTo>
                    <a:pt x="15444" y="5596"/>
                    <a:pt x="15421" y="3050"/>
                    <a:pt x="15351" y="503"/>
                  </a:cubicBezTo>
                  <a:cubicBezTo>
                    <a:pt x="15339" y="106"/>
                    <a:pt x="15234" y="24"/>
                    <a:pt x="14720" y="12"/>
                  </a:cubicBezTo>
                  <a:cubicBezTo>
                    <a:pt x="13832" y="12"/>
                    <a:pt x="12944" y="1"/>
                    <a:pt x="12056" y="1"/>
                  </a:cubicBezTo>
                  <a:close/>
                </a:path>
              </a:pathLst>
            </a:custGeom>
            <a:solidFill>
              <a:srgbClr val="E6A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2"/>
            <p:cNvSpPr/>
            <p:nvPr/>
          </p:nvSpPr>
          <p:spPr>
            <a:xfrm>
              <a:off x="2347043" y="1403982"/>
              <a:ext cx="3987" cy="49304"/>
            </a:xfrm>
            <a:custGeom>
              <a:avLst/>
              <a:gdLst/>
              <a:ahLst/>
              <a:cxnLst/>
              <a:rect l="l" t="t" r="r" b="b"/>
              <a:pathLst>
                <a:path w="71" h="878" extrusionOk="0">
                  <a:moveTo>
                    <a:pt x="1" y="1"/>
                  </a:moveTo>
                  <a:lnTo>
                    <a:pt x="1" y="877"/>
                  </a:lnTo>
                  <a:cubicBezTo>
                    <a:pt x="24" y="865"/>
                    <a:pt x="47" y="842"/>
                    <a:pt x="71" y="818"/>
                  </a:cubicBezTo>
                  <a:lnTo>
                    <a:pt x="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2"/>
            <p:cNvSpPr/>
            <p:nvPr/>
          </p:nvSpPr>
          <p:spPr>
            <a:xfrm>
              <a:off x="2646800" y="1403982"/>
              <a:ext cx="3987" cy="51943"/>
            </a:xfrm>
            <a:custGeom>
              <a:avLst/>
              <a:gdLst/>
              <a:ahLst/>
              <a:cxnLst/>
              <a:rect l="l" t="t" r="r" b="b"/>
              <a:pathLst>
                <a:path w="71" h="925" extrusionOk="0">
                  <a:moveTo>
                    <a:pt x="1" y="1"/>
                  </a:moveTo>
                  <a:lnTo>
                    <a:pt x="1" y="901"/>
                  </a:lnTo>
                  <a:cubicBezTo>
                    <a:pt x="24" y="912"/>
                    <a:pt x="48" y="912"/>
                    <a:pt x="71" y="924"/>
                  </a:cubicBezTo>
                  <a:lnTo>
                    <a:pt x="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2"/>
            <p:cNvSpPr/>
            <p:nvPr/>
          </p:nvSpPr>
          <p:spPr>
            <a:xfrm>
              <a:off x="2196771" y="1403982"/>
              <a:ext cx="3987" cy="154258"/>
            </a:xfrm>
            <a:custGeom>
              <a:avLst/>
              <a:gdLst/>
              <a:ahLst/>
              <a:cxnLst/>
              <a:rect l="l" t="t" r="r" b="b"/>
              <a:pathLst>
                <a:path w="71" h="2747" extrusionOk="0">
                  <a:moveTo>
                    <a:pt x="1" y="1"/>
                  </a:moveTo>
                  <a:lnTo>
                    <a:pt x="1" y="2746"/>
                  </a:lnTo>
                  <a:cubicBezTo>
                    <a:pt x="24" y="2734"/>
                    <a:pt x="48" y="2711"/>
                    <a:pt x="71" y="2700"/>
                  </a:cubicBezTo>
                  <a:lnTo>
                    <a:pt x="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2"/>
            <p:cNvSpPr/>
            <p:nvPr/>
          </p:nvSpPr>
          <p:spPr>
            <a:xfrm>
              <a:off x="2797071" y="1403982"/>
              <a:ext cx="3987" cy="160154"/>
            </a:xfrm>
            <a:custGeom>
              <a:avLst/>
              <a:gdLst/>
              <a:ahLst/>
              <a:cxnLst/>
              <a:rect l="l" t="t" r="r" b="b"/>
              <a:pathLst>
                <a:path w="71" h="2852" extrusionOk="0">
                  <a:moveTo>
                    <a:pt x="1" y="1"/>
                  </a:moveTo>
                  <a:lnTo>
                    <a:pt x="1" y="2781"/>
                  </a:lnTo>
                  <a:lnTo>
                    <a:pt x="71" y="2851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2"/>
            <p:cNvSpPr/>
            <p:nvPr/>
          </p:nvSpPr>
          <p:spPr>
            <a:xfrm>
              <a:off x="2871196" y="1330531"/>
              <a:ext cx="59749" cy="3987"/>
            </a:xfrm>
            <a:custGeom>
              <a:avLst/>
              <a:gdLst/>
              <a:ahLst/>
              <a:cxnLst/>
              <a:rect l="l" t="t" r="r" b="b"/>
              <a:pathLst>
                <a:path w="1064" h="71" extrusionOk="0">
                  <a:moveTo>
                    <a:pt x="0" y="0"/>
                  </a:moveTo>
                  <a:lnTo>
                    <a:pt x="0" y="70"/>
                  </a:lnTo>
                  <a:lnTo>
                    <a:pt x="1064" y="70"/>
                  </a:lnTo>
                  <a:lnTo>
                    <a:pt x="1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2"/>
            <p:cNvSpPr/>
            <p:nvPr/>
          </p:nvSpPr>
          <p:spPr>
            <a:xfrm>
              <a:off x="2871196" y="1030045"/>
              <a:ext cx="42004" cy="3987"/>
            </a:xfrm>
            <a:custGeom>
              <a:avLst/>
              <a:gdLst/>
              <a:ahLst/>
              <a:cxnLst/>
              <a:rect l="l" t="t" r="r" b="b"/>
              <a:pathLst>
                <a:path w="748" h="71" extrusionOk="0">
                  <a:moveTo>
                    <a:pt x="0" y="1"/>
                  </a:moveTo>
                  <a:lnTo>
                    <a:pt x="0" y="71"/>
                  </a:lnTo>
                  <a:lnTo>
                    <a:pt x="748" y="71"/>
                  </a:lnTo>
                  <a:lnTo>
                    <a:pt x="7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2"/>
            <p:cNvSpPr/>
            <p:nvPr/>
          </p:nvSpPr>
          <p:spPr>
            <a:xfrm>
              <a:off x="2871196" y="730289"/>
              <a:ext cx="38073" cy="3987"/>
            </a:xfrm>
            <a:custGeom>
              <a:avLst/>
              <a:gdLst/>
              <a:ahLst/>
              <a:cxnLst/>
              <a:rect l="l" t="t" r="r" b="b"/>
              <a:pathLst>
                <a:path w="678" h="71" extrusionOk="0">
                  <a:moveTo>
                    <a:pt x="0" y="0"/>
                  </a:moveTo>
                  <a:lnTo>
                    <a:pt x="0" y="71"/>
                  </a:lnTo>
                  <a:lnTo>
                    <a:pt x="667" y="71"/>
                  </a:lnTo>
                  <a:cubicBezTo>
                    <a:pt x="667" y="47"/>
                    <a:pt x="667" y="24"/>
                    <a:pt x="6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2"/>
            <p:cNvSpPr/>
            <p:nvPr/>
          </p:nvSpPr>
          <p:spPr>
            <a:xfrm>
              <a:off x="2871196" y="1180316"/>
              <a:ext cx="50596" cy="3987"/>
            </a:xfrm>
            <a:custGeom>
              <a:avLst/>
              <a:gdLst/>
              <a:ahLst/>
              <a:cxnLst/>
              <a:rect l="l" t="t" r="r" b="b"/>
              <a:pathLst>
                <a:path w="901" h="71" extrusionOk="0">
                  <a:moveTo>
                    <a:pt x="0" y="0"/>
                  </a:moveTo>
                  <a:lnTo>
                    <a:pt x="0" y="71"/>
                  </a:lnTo>
                  <a:lnTo>
                    <a:pt x="900" y="71"/>
                  </a:lnTo>
                  <a:cubicBezTo>
                    <a:pt x="888" y="47"/>
                    <a:pt x="888" y="24"/>
                    <a:pt x="8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2"/>
            <p:cNvSpPr/>
            <p:nvPr/>
          </p:nvSpPr>
          <p:spPr>
            <a:xfrm>
              <a:off x="2871196" y="880504"/>
              <a:ext cx="37455" cy="3369"/>
            </a:xfrm>
            <a:custGeom>
              <a:avLst/>
              <a:gdLst/>
              <a:ahLst/>
              <a:cxnLst/>
              <a:rect l="l" t="t" r="r" b="b"/>
              <a:pathLst>
                <a:path w="667" h="60" extrusionOk="0">
                  <a:moveTo>
                    <a:pt x="0" y="0"/>
                  </a:moveTo>
                  <a:lnTo>
                    <a:pt x="0" y="59"/>
                  </a:lnTo>
                  <a:lnTo>
                    <a:pt x="667" y="59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2"/>
            <p:cNvSpPr/>
            <p:nvPr/>
          </p:nvSpPr>
          <p:spPr>
            <a:xfrm>
              <a:off x="2871196" y="580018"/>
              <a:ext cx="44643" cy="3987"/>
            </a:xfrm>
            <a:custGeom>
              <a:avLst/>
              <a:gdLst/>
              <a:ahLst/>
              <a:cxnLst/>
              <a:rect l="l" t="t" r="r" b="b"/>
              <a:pathLst>
                <a:path w="795" h="71" extrusionOk="0">
                  <a:moveTo>
                    <a:pt x="0" y="1"/>
                  </a:moveTo>
                  <a:lnTo>
                    <a:pt x="0" y="71"/>
                  </a:lnTo>
                  <a:lnTo>
                    <a:pt x="795" y="71"/>
                  </a:lnTo>
                  <a:lnTo>
                    <a:pt x="7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2"/>
            <p:cNvSpPr/>
            <p:nvPr/>
          </p:nvSpPr>
          <p:spPr>
            <a:xfrm>
              <a:off x="2347043" y="503928"/>
              <a:ext cx="3987" cy="906679"/>
            </a:xfrm>
            <a:custGeom>
              <a:avLst/>
              <a:gdLst/>
              <a:ahLst/>
              <a:cxnLst/>
              <a:rect l="l" t="t" r="r" b="b"/>
              <a:pathLst>
                <a:path w="71" h="16146" extrusionOk="0">
                  <a:moveTo>
                    <a:pt x="1" y="1"/>
                  </a:moveTo>
                  <a:lnTo>
                    <a:pt x="1" y="16145"/>
                  </a:lnTo>
                  <a:lnTo>
                    <a:pt x="71" y="16145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2"/>
            <p:cNvSpPr/>
            <p:nvPr/>
          </p:nvSpPr>
          <p:spPr>
            <a:xfrm>
              <a:off x="2646800" y="503928"/>
              <a:ext cx="3987" cy="906679"/>
            </a:xfrm>
            <a:custGeom>
              <a:avLst/>
              <a:gdLst/>
              <a:ahLst/>
              <a:cxnLst/>
              <a:rect l="l" t="t" r="r" b="b"/>
              <a:pathLst>
                <a:path w="71" h="16146" extrusionOk="0">
                  <a:moveTo>
                    <a:pt x="1" y="1"/>
                  </a:moveTo>
                  <a:lnTo>
                    <a:pt x="1" y="16145"/>
                  </a:lnTo>
                  <a:lnTo>
                    <a:pt x="71" y="16145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2"/>
            <p:cNvSpPr/>
            <p:nvPr/>
          </p:nvSpPr>
          <p:spPr>
            <a:xfrm>
              <a:off x="2070197" y="1330531"/>
              <a:ext cx="806947" cy="3987"/>
            </a:xfrm>
            <a:custGeom>
              <a:avLst/>
              <a:gdLst/>
              <a:ahLst/>
              <a:cxnLst/>
              <a:rect l="l" t="t" r="r" b="b"/>
              <a:pathLst>
                <a:path w="14370" h="71" extrusionOk="0">
                  <a:moveTo>
                    <a:pt x="1" y="0"/>
                  </a:moveTo>
                  <a:lnTo>
                    <a:pt x="1" y="70"/>
                  </a:lnTo>
                  <a:lnTo>
                    <a:pt x="14370" y="70"/>
                  </a:lnTo>
                  <a:lnTo>
                    <a:pt x="143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2"/>
            <p:cNvSpPr/>
            <p:nvPr/>
          </p:nvSpPr>
          <p:spPr>
            <a:xfrm>
              <a:off x="2070197" y="1030045"/>
              <a:ext cx="806947" cy="3987"/>
            </a:xfrm>
            <a:custGeom>
              <a:avLst/>
              <a:gdLst/>
              <a:ahLst/>
              <a:cxnLst/>
              <a:rect l="l" t="t" r="r" b="b"/>
              <a:pathLst>
                <a:path w="14370" h="71" extrusionOk="0">
                  <a:moveTo>
                    <a:pt x="1" y="1"/>
                  </a:moveTo>
                  <a:lnTo>
                    <a:pt x="1" y="71"/>
                  </a:lnTo>
                  <a:lnTo>
                    <a:pt x="14370" y="71"/>
                  </a:lnTo>
                  <a:lnTo>
                    <a:pt x="14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2"/>
            <p:cNvSpPr/>
            <p:nvPr/>
          </p:nvSpPr>
          <p:spPr>
            <a:xfrm>
              <a:off x="2070197" y="730289"/>
              <a:ext cx="806947" cy="3987"/>
            </a:xfrm>
            <a:custGeom>
              <a:avLst/>
              <a:gdLst/>
              <a:ahLst/>
              <a:cxnLst/>
              <a:rect l="l" t="t" r="r" b="b"/>
              <a:pathLst>
                <a:path w="14370" h="71" extrusionOk="0">
                  <a:moveTo>
                    <a:pt x="1" y="0"/>
                  </a:moveTo>
                  <a:lnTo>
                    <a:pt x="1" y="71"/>
                  </a:lnTo>
                  <a:lnTo>
                    <a:pt x="14370" y="71"/>
                  </a:lnTo>
                  <a:lnTo>
                    <a:pt x="143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2"/>
            <p:cNvSpPr/>
            <p:nvPr/>
          </p:nvSpPr>
          <p:spPr>
            <a:xfrm>
              <a:off x="2070197" y="1180316"/>
              <a:ext cx="806947" cy="3987"/>
            </a:xfrm>
            <a:custGeom>
              <a:avLst/>
              <a:gdLst/>
              <a:ahLst/>
              <a:cxnLst/>
              <a:rect l="l" t="t" r="r" b="b"/>
              <a:pathLst>
                <a:path w="14370" h="71" extrusionOk="0">
                  <a:moveTo>
                    <a:pt x="1" y="0"/>
                  </a:moveTo>
                  <a:lnTo>
                    <a:pt x="1" y="71"/>
                  </a:lnTo>
                  <a:lnTo>
                    <a:pt x="14370" y="71"/>
                  </a:lnTo>
                  <a:lnTo>
                    <a:pt x="143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2"/>
            <p:cNvSpPr/>
            <p:nvPr/>
          </p:nvSpPr>
          <p:spPr>
            <a:xfrm>
              <a:off x="2070197" y="880504"/>
              <a:ext cx="806947" cy="3369"/>
            </a:xfrm>
            <a:custGeom>
              <a:avLst/>
              <a:gdLst/>
              <a:ahLst/>
              <a:cxnLst/>
              <a:rect l="l" t="t" r="r" b="b"/>
              <a:pathLst>
                <a:path w="14370" h="60" extrusionOk="0">
                  <a:moveTo>
                    <a:pt x="1" y="0"/>
                  </a:moveTo>
                  <a:lnTo>
                    <a:pt x="1" y="59"/>
                  </a:lnTo>
                  <a:lnTo>
                    <a:pt x="14370" y="59"/>
                  </a:lnTo>
                  <a:lnTo>
                    <a:pt x="143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2"/>
            <p:cNvSpPr/>
            <p:nvPr/>
          </p:nvSpPr>
          <p:spPr>
            <a:xfrm>
              <a:off x="2070197" y="580018"/>
              <a:ext cx="806947" cy="3987"/>
            </a:xfrm>
            <a:custGeom>
              <a:avLst/>
              <a:gdLst/>
              <a:ahLst/>
              <a:cxnLst/>
              <a:rect l="l" t="t" r="r" b="b"/>
              <a:pathLst>
                <a:path w="14370" h="71" extrusionOk="0">
                  <a:moveTo>
                    <a:pt x="1" y="1"/>
                  </a:moveTo>
                  <a:lnTo>
                    <a:pt x="1" y="71"/>
                  </a:lnTo>
                  <a:lnTo>
                    <a:pt x="14370" y="71"/>
                  </a:lnTo>
                  <a:lnTo>
                    <a:pt x="14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2"/>
            <p:cNvSpPr/>
            <p:nvPr/>
          </p:nvSpPr>
          <p:spPr>
            <a:xfrm>
              <a:off x="2196771" y="503928"/>
              <a:ext cx="3987" cy="906679"/>
            </a:xfrm>
            <a:custGeom>
              <a:avLst/>
              <a:gdLst/>
              <a:ahLst/>
              <a:cxnLst/>
              <a:rect l="l" t="t" r="r" b="b"/>
              <a:pathLst>
                <a:path w="71" h="16146" extrusionOk="0">
                  <a:moveTo>
                    <a:pt x="1" y="1"/>
                  </a:moveTo>
                  <a:lnTo>
                    <a:pt x="1" y="16145"/>
                  </a:lnTo>
                  <a:lnTo>
                    <a:pt x="71" y="16145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2"/>
            <p:cNvSpPr/>
            <p:nvPr/>
          </p:nvSpPr>
          <p:spPr>
            <a:xfrm>
              <a:off x="2497258" y="503928"/>
              <a:ext cx="3369" cy="861418"/>
            </a:xfrm>
            <a:custGeom>
              <a:avLst/>
              <a:gdLst/>
              <a:ahLst/>
              <a:cxnLst/>
              <a:rect l="l" t="t" r="r" b="b"/>
              <a:pathLst>
                <a:path w="60" h="15340" extrusionOk="0">
                  <a:moveTo>
                    <a:pt x="0" y="1"/>
                  </a:moveTo>
                  <a:lnTo>
                    <a:pt x="0" y="15340"/>
                  </a:lnTo>
                  <a:lnTo>
                    <a:pt x="59" y="15340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2"/>
            <p:cNvSpPr/>
            <p:nvPr/>
          </p:nvSpPr>
          <p:spPr>
            <a:xfrm>
              <a:off x="2797071" y="503928"/>
              <a:ext cx="3987" cy="906679"/>
            </a:xfrm>
            <a:custGeom>
              <a:avLst/>
              <a:gdLst/>
              <a:ahLst/>
              <a:cxnLst/>
              <a:rect l="l" t="t" r="r" b="b"/>
              <a:pathLst>
                <a:path w="71" h="16146" extrusionOk="0">
                  <a:moveTo>
                    <a:pt x="1" y="1"/>
                  </a:moveTo>
                  <a:lnTo>
                    <a:pt x="1" y="16145"/>
                  </a:lnTo>
                  <a:lnTo>
                    <a:pt x="71" y="16145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2"/>
            <p:cNvSpPr/>
            <p:nvPr/>
          </p:nvSpPr>
          <p:spPr>
            <a:xfrm>
              <a:off x="2347043" y="394425"/>
              <a:ext cx="3987" cy="115511"/>
            </a:xfrm>
            <a:custGeom>
              <a:avLst/>
              <a:gdLst/>
              <a:ahLst/>
              <a:cxnLst/>
              <a:rect l="l" t="t" r="r" b="b"/>
              <a:pathLst>
                <a:path w="71" h="2057" extrusionOk="0">
                  <a:moveTo>
                    <a:pt x="1" y="0"/>
                  </a:moveTo>
                  <a:lnTo>
                    <a:pt x="1" y="2056"/>
                  </a:lnTo>
                  <a:lnTo>
                    <a:pt x="71" y="2056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2"/>
            <p:cNvSpPr/>
            <p:nvPr/>
          </p:nvSpPr>
          <p:spPr>
            <a:xfrm>
              <a:off x="2646800" y="406835"/>
              <a:ext cx="3987" cy="103101"/>
            </a:xfrm>
            <a:custGeom>
              <a:avLst/>
              <a:gdLst/>
              <a:ahLst/>
              <a:cxnLst/>
              <a:rect l="l" t="t" r="r" b="b"/>
              <a:pathLst>
                <a:path w="71" h="1836" extrusionOk="0">
                  <a:moveTo>
                    <a:pt x="1" y="1"/>
                  </a:moveTo>
                  <a:lnTo>
                    <a:pt x="1" y="1835"/>
                  </a:lnTo>
                  <a:lnTo>
                    <a:pt x="71" y="1835"/>
                  </a:lnTo>
                  <a:lnTo>
                    <a:pt x="71" y="13"/>
                  </a:lnTo>
                  <a:cubicBezTo>
                    <a:pt x="48" y="13"/>
                    <a:pt x="24" y="1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2"/>
            <p:cNvSpPr/>
            <p:nvPr/>
          </p:nvSpPr>
          <p:spPr>
            <a:xfrm>
              <a:off x="2196771" y="404196"/>
              <a:ext cx="3987" cy="105740"/>
            </a:xfrm>
            <a:custGeom>
              <a:avLst/>
              <a:gdLst/>
              <a:ahLst/>
              <a:cxnLst/>
              <a:rect l="l" t="t" r="r" b="b"/>
              <a:pathLst>
                <a:path w="71" h="1883" extrusionOk="0">
                  <a:moveTo>
                    <a:pt x="1" y="1"/>
                  </a:moveTo>
                  <a:lnTo>
                    <a:pt x="1" y="1882"/>
                  </a:lnTo>
                  <a:lnTo>
                    <a:pt x="71" y="1882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2"/>
            <p:cNvSpPr/>
            <p:nvPr/>
          </p:nvSpPr>
          <p:spPr>
            <a:xfrm>
              <a:off x="2497258" y="400939"/>
              <a:ext cx="3369" cy="108997"/>
            </a:xfrm>
            <a:custGeom>
              <a:avLst/>
              <a:gdLst/>
              <a:ahLst/>
              <a:cxnLst/>
              <a:rect l="l" t="t" r="r" b="b"/>
              <a:pathLst>
                <a:path w="60" h="1941" extrusionOk="0">
                  <a:moveTo>
                    <a:pt x="0" y="1"/>
                  </a:moveTo>
                  <a:lnTo>
                    <a:pt x="0" y="1940"/>
                  </a:lnTo>
                  <a:lnTo>
                    <a:pt x="59" y="1940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2"/>
            <p:cNvSpPr/>
            <p:nvPr/>
          </p:nvSpPr>
          <p:spPr>
            <a:xfrm>
              <a:off x="2797071" y="411440"/>
              <a:ext cx="3987" cy="98496"/>
            </a:xfrm>
            <a:custGeom>
              <a:avLst/>
              <a:gdLst/>
              <a:ahLst/>
              <a:cxnLst/>
              <a:rect l="l" t="t" r="r" b="b"/>
              <a:pathLst>
                <a:path w="71" h="1754" extrusionOk="0">
                  <a:moveTo>
                    <a:pt x="1" y="1"/>
                  </a:moveTo>
                  <a:lnTo>
                    <a:pt x="1" y="1753"/>
                  </a:lnTo>
                  <a:lnTo>
                    <a:pt x="71" y="1753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5" name="Google Shape;1525;p52"/>
          <p:cNvSpPr txBox="1">
            <a:spLocks noGrp="1"/>
          </p:cNvSpPr>
          <p:nvPr>
            <p:ph type="body" idx="1"/>
          </p:nvPr>
        </p:nvSpPr>
        <p:spPr>
          <a:xfrm>
            <a:off x="4853980" y="742849"/>
            <a:ext cx="3521400" cy="32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Menu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Sub-Menu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Calculation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762452" y="4835723"/>
            <a:ext cx="453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57 0.10124 L -0.01857 0.10154 C -0.02795 0.09753 -0.03785 0.0963 -0.04705 0.09043 C -0.05121 0.08796 -0.05538 0.08303 -0.05816 0.07685 C -0.06232 0.06728 -0.06458 0.05556 -0.06684 0.04445 C -0.06962 0.03087 -0.07118 0.025 -0.07291 0.0108 C -0.07361 0.00463 -0.07396 -0.00154 -0.07448 -0.00772 C -0.07396 -0.02654 -0.07482 -0.07654 -0.06857 -0.10247 C -0.06614 -0.11265 -0.0592 -0.12747 -0.05469 -0.13488 C -0.05243 -0.13889 -0.05 -0.14321 -0.04705 -0.14568 C -0.0441 -0.14784 -0.04062 -0.14753 -0.0375 -0.14846 C -0.03541 -0.15 -0.03368 -0.15247 -0.03142 -0.15309 C -0.01719 -0.15802 -0.00347 -0.15062 0.01077 -0.14691 C 0.01684 -0.14352 0.02327 -0.14167 0.02882 -0.13642 C 0.03438 -0.13086 0.03837 -0.1216 0.04358 -0.11481 C 0.0625 -0.08981 0.05 -0.11111 0.0599 -0.09352 C 0.06163 -0.08611 0.06372 -0.07932 0.06511 -0.07191 C 0.06702 -0.06049 0.06788 -0.04846 0.06927 -0.03673 C 0.07031 -0.02901 0.0717 -0.0213 0.07274 -0.01358 C 0.07344 0.01019 0.07483 0.02963 0.07188 0.0537 C 0.07101 0.06142 0.06858 0.06821 0.06684 0.07531 C 0.06563 0.07932 0.06493 0.08395 0.06337 0.08735 C 0.06111 0.09198 0.05834 0.09506 0.05556 0.09815 C 0.04948 0.10525 0.04445 0.10463 0.03663 0.10741 C 0.02518 0.11759 0.03906 0.10617 0.02118 0.11512 C -0.00052 0.12562 0.03021 0.1213 -0.00729 0.1213 L -0.01597 0.12284 L -0.02882 0.09815 L -0.06684 0.02006 L -0.01423 0.00772 L 0.01771 0.00772 L 0.00903 0.00772 L 0.00209 0.00154 " pathEditMode="relative" rAng="0" ptsTypes="AAAAAAAAAAAAAAAAAAAAAAAAAAAAAAAAA">
                                      <p:cBhvr>
                                        <p:cTn id="6" dur="2000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6" y="-1172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04 -0.06883 L 0.05504 -0.06852 C 0.04931 -0.07624 0.04271 -0.08148 0.03785 -0.09044 C 0.03473 -0.0963 0.03403 -0.10494 0.03178 -0.11173 C 0.03021 -0.11698 0.02952 -0.12408 0.02657 -0.12716 C 0.02188 -0.13241 0.01563 -0.1321 0.01025 -0.13488 C -0.02482 -0.15247 -0.0059 -0.14723 -0.03715 -0.15186 C -0.04079 -0.15124 -0.04479 -0.15216 -0.04826 -0.15031 C -0.05104 -0.14846 -0.05364 -0.14507 -0.0552 -0.14105 C -0.06197 -0.12346 -0.06284 -0.10865 -0.06545 -0.08889 C -0.06319 -0.05155 -0.0625 -0.01389 -0.05868 0.02314 C -0.05746 0.03395 -0.05538 0.04598 -0.05086 0.0537 C -0.04461 0.06481 -0.03611 0.07222 -0.0276 0.07685 C -0.01944 0.08117 -0.01041 0.0787 -0.00173 0.07993 C 0.00625 0.07716 0.01476 0.07716 0.0224 0.07222 C 0.02744 0.06882 0.05296 0.03055 0.05504 0.02777 C 0.06407 -0.00186 0.05921 0.01882 0.06372 -0.02902 C 0.0658 -0.05247 0.06823 -0.07624 0.07066 -0.09969 C 0.06893 -0.12963 0.07032 -0.16111 0.06546 -0.19013 C 0.06424 -0.19692 0.05816 -0.19753 0.05417 -0.19784 C 0.03125 -0.19939 0.00834 -0.19661 -0.01475 -0.1963 C -0.01857 -0.19383 -0.03767 -0.1855 -0.04392 -0.17469 C -0.04704 -0.16976 -0.04913 -0.16358 -0.05173 -0.15772 C -0.05295 -0.15278 -0.05451 -0.14784 -0.0552 -0.1426 C -0.05659 -0.13118 -0.05729 -0.10278 -0.05781 -0.09044 C -0.05208 -0.03118 -0.06597 0.04568 -0.0276 0.05679 C -0.01597 0.06018 -0.00416 0.05771 0.00764 0.05833 C 0.0257 0.0571 0.02813 0.06852 0.03178 0.04598 C 0.03264 0.04105 0.03299 0.0358 0.03351 0.03086 C 0.03299 0.01728 0.03247 0.00401 0.03178 -0.00926 C 0.03125 -0.01976 0.03091 -0.02932 0.02917 -0.03982 C 0.02761 -0.04969 0.02605 -0.0534 0.02414 -0.06266 C 0.02275 -0.06883 0.02223 -0.07562 0.02066 -0.08118 C 0.01962 -0.08426 0.01771 -0.08642 0.01632 -0.08889 L 0.01459 -0.09198 L -4.44444E-6 3.45679E-6 " pathEditMode="relative" rAng="0" ptsTypes="AAAAAAAAAAAAAAAAAAAAAAAAAAAAAAAAAAAA">
                                      <p:cBhvr>
                                        <p:cTn id="8" dur="2000" fill="hold"/>
                                        <p:tgtEl>
                                          <p:spTgt spid="14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43" y="9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414504-7DFC-4283-86FE-AA6BECB61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115" y="1286872"/>
            <a:ext cx="4794257" cy="2802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7FB473-8ABB-499D-8D43-756C2F3EF681}"/>
              </a:ext>
            </a:extLst>
          </p:cNvPr>
          <p:cNvSpPr txBox="1"/>
          <p:nvPr/>
        </p:nvSpPr>
        <p:spPr>
          <a:xfrm>
            <a:off x="1268817" y="1102206"/>
            <a:ext cx="221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Menu 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44040" y="4743040"/>
            <a:ext cx="453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732374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48222C-2F4B-4FFF-B035-734695738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582" y="1471538"/>
            <a:ext cx="5278558" cy="24646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7FB473-8ABB-499D-8D43-756C2F3EF681}"/>
              </a:ext>
            </a:extLst>
          </p:cNvPr>
          <p:cNvSpPr txBox="1"/>
          <p:nvPr/>
        </p:nvSpPr>
        <p:spPr>
          <a:xfrm>
            <a:off x="1268817" y="1102206"/>
            <a:ext cx="221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Menu 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44040" y="4743040"/>
            <a:ext cx="453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1767156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7A0EDC8-6E4B-4AD2-9D7D-2EDB5908D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527" y="1334412"/>
            <a:ext cx="4986961" cy="25895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C91CD3-5D39-4DF7-895F-B1C941B65C44}"/>
              </a:ext>
            </a:extLst>
          </p:cNvPr>
          <p:cNvSpPr txBox="1"/>
          <p:nvPr/>
        </p:nvSpPr>
        <p:spPr>
          <a:xfrm>
            <a:off x="1020443" y="965080"/>
            <a:ext cx="243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Calculation: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44040" y="4743040"/>
            <a:ext cx="453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1514623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otebook Meeting by Slidesgo">
  <a:themeElements>
    <a:clrScheme name="Simple Light">
      <a:dk1>
        <a:srgbClr val="2E2E2E"/>
      </a:dk1>
      <a:lt1>
        <a:srgbClr val="F2E1CC"/>
      </a:lt1>
      <a:dk2>
        <a:srgbClr val="273970"/>
      </a:dk2>
      <a:lt2>
        <a:srgbClr val="7D3B26"/>
      </a:lt2>
      <a:accent1>
        <a:srgbClr val="E6AA54"/>
      </a:accent1>
      <a:accent2>
        <a:srgbClr val="F7F7F5"/>
      </a:accent2>
      <a:accent3>
        <a:srgbClr val="C0B2A7"/>
      </a:accent3>
      <a:accent4>
        <a:srgbClr val="FFFFFF"/>
      </a:accent4>
      <a:accent5>
        <a:srgbClr val="FFFFFF"/>
      </a:accent5>
      <a:accent6>
        <a:srgbClr val="FFFF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194</Words>
  <Application>Microsoft Office PowerPoint</Application>
  <PresentationFormat>On-screen Show (16:9)</PresentationFormat>
  <Paragraphs>57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EB Garamond</vt:lpstr>
      <vt:lpstr>Roboto Condensed Light</vt:lpstr>
      <vt:lpstr>Times New Roman</vt:lpstr>
      <vt:lpstr>Fira Sans</vt:lpstr>
      <vt:lpstr>arial</vt:lpstr>
      <vt:lpstr>Proxima Nova</vt:lpstr>
      <vt:lpstr>Courier New</vt:lpstr>
      <vt:lpstr>Notebook Meeting by Slidesgo</vt:lpstr>
      <vt:lpstr>Slidesgo Final Pages</vt:lpstr>
      <vt:lpstr>Restaurant Management System</vt:lpstr>
      <vt:lpstr>Group Members</vt:lpstr>
      <vt:lpstr>CONTENTS</vt:lpstr>
      <vt:lpstr>INTRODUCTION</vt:lpstr>
      <vt:lpstr>Purpose</vt:lpstr>
      <vt:lpstr>Existing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Management System</dc:title>
  <cp:lastModifiedBy>Kowser Ahmed sojol</cp:lastModifiedBy>
  <cp:revision>13</cp:revision>
  <dcterms:modified xsi:type="dcterms:W3CDTF">2022-09-02T16:23:41Z</dcterms:modified>
</cp:coreProperties>
</file>