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3" r:id="rId4"/>
  </p:sldMasterIdLst>
  <p:notesMasterIdLst>
    <p:notesMasterId r:id="rId19"/>
  </p:notesMasterIdLst>
  <p:sldIdLst>
    <p:sldId id="401" r:id="rId5"/>
    <p:sldId id="402" r:id="rId6"/>
    <p:sldId id="410" r:id="rId7"/>
    <p:sldId id="412" r:id="rId8"/>
    <p:sldId id="413" r:id="rId9"/>
    <p:sldId id="415" r:id="rId10"/>
    <p:sldId id="416" r:id="rId11"/>
    <p:sldId id="417" r:id="rId12"/>
    <p:sldId id="423" r:id="rId13"/>
    <p:sldId id="422" r:id="rId14"/>
    <p:sldId id="418" r:id="rId15"/>
    <p:sldId id="420" r:id="rId16"/>
    <p:sldId id="421" r:id="rId17"/>
    <p:sldId id="4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208" autoAdjust="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10-Feb-23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xmlns="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xmlns="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xmlns="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xmlns="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xmlns="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xmlns="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xmlns="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xmlns="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xmlns="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xmlns="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xmlns="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xmlns="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xmlns="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xmlns="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" y="1679780"/>
            <a:ext cx="5596128" cy="3511296"/>
          </a:xfrm>
        </p:spPr>
        <p:txBody>
          <a:bodyPr>
            <a:normAutofit/>
          </a:bodyPr>
          <a:lstStyle/>
          <a:p>
            <a:r>
              <a:rPr lang="en-US" dirty="0"/>
              <a:t>Smart </a:t>
            </a:r>
            <a:r>
              <a:rPr lang="en-US" dirty="0" smtClean="0"/>
              <a:t>School Network </a:t>
            </a:r>
            <a:r>
              <a:rPr lang="en-US" dirty="0"/>
              <a:t>Design Using Cisco Packet Tracer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8093" y="1674546"/>
            <a:ext cx="4125433" cy="35089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Kowser </a:t>
            </a:r>
            <a:r>
              <a:rPr lang="en-US" sz="2400" dirty="0" err="1" smtClean="0"/>
              <a:t>ahmed</a:t>
            </a:r>
            <a:r>
              <a:rPr lang="en-US" sz="2400" dirty="0" smtClean="0"/>
              <a:t> </a:t>
            </a:r>
            <a:r>
              <a:rPr lang="en-US" sz="2400" dirty="0" err="1" smtClean="0"/>
              <a:t>sajol</a:t>
            </a:r>
            <a:endParaRPr lang="en-US" sz="2400" dirty="0"/>
          </a:p>
          <a:p>
            <a:r>
              <a:rPr lang="en-US" sz="2400" dirty="0"/>
              <a:t>ID</a:t>
            </a:r>
            <a:r>
              <a:rPr lang="en-US" sz="2400"/>
              <a:t>: </a:t>
            </a:r>
            <a:r>
              <a:rPr lang="en-US" sz="2400" smtClean="0"/>
              <a:t>183002049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42441-DC83-41C7-9CAE-E95E8098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EMAILL CONFIGURATION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478F86-35B6-4FB8-B3BD-CCB99FC5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xmlns="" id="{AAA7E364-BA3A-4575-9231-C8790D2D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65" y="1280837"/>
            <a:ext cx="5097359" cy="50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2021A-88A0-4C80-8479-133918B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DESCRIPTION AND SCREEN 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3EF11-76AB-4B24-968C-10377F64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C6F4074-65BA-4742-A276-A73E6440F17E}"/>
              </a:ext>
            </a:extLst>
          </p:cNvPr>
          <p:cNvGrpSpPr/>
          <p:nvPr/>
        </p:nvGrpSpPr>
        <p:grpSpPr>
          <a:xfrm>
            <a:off x="1450132" y="1914230"/>
            <a:ext cx="9193059" cy="4442120"/>
            <a:chOff x="0" y="0"/>
            <a:chExt cx="5911088" cy="29495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2A83019-774F-4F36-8E0D-8E87CE7C5B55}"/>
                </a:ext>
              </a:extLst>
            </p:cNvPr>
            <p:cNvSpPr/>
            <p:nvPr/>
          </p:nvSpPr>
          <p:spPr>
            <a:xfrm>
              <a:off x="2943479" y="2759584"/>
              <a:ext cx="42143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E7134560-910E-438F-A52C-C1B8C80BA74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942844" cy="28638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F6AFE68B-626B-4FB4-A279-D053B29F55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974848" y="6223"/>
              <a:ext cx="2936240" cy="2857500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2B3822CE-AF0D-4747-9F43-329BFC2C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274861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3880C-089E-4DC7-9D8C-92A4B26D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D2FEBF-496D-4C0A-B37B-3DBFFE73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355"/>
            <a:ext cx="10515600" cy="416052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doesn’t demonstrate all possible smart services.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security of IOT server and devices must be a serious concern.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5859CB-53E3-4519-8465-FFD49502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xmlns="" id="{8C0ED096-047B-40F3-A750-FC248E28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98107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00C3F-85B8-40FA-8847-8F3ABDCC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716A6C-73A3-4141-BAB3-DD5D9CD3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shows only some basic IOT devices that is not enough to make a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School smart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designed worked properly on cisco packet tracer simulator.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1E4E16-CB90-4B53-92C2-C8464C0D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xmlns="" id="{9A790665-81A4-4DA9-AFA5-A368C1F8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2056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BD0A6AA9-1144-4777-AAA5-560DC2DF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46E5E6-0473-4494-AFE9-7BE1431B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  <p:sp>
        <p:nvSpPr>
          <p:cNvPr id="18" name="Footer Placeholder 12">
            <a:extLst>
              <a:ext uri="{FF2B5EF4-FFF2-40B4-BE49-F238E27FC236}">
                <a16:creationId xmlns:a16="http://schemas.microsoft.com/office/drawing/2014/main" xmlns="" id="{AA9BC8B5-460C-4017-90C1-80D71309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32546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1. INTRODUCTION</a:t>
            </a:r>
          </a:p>
          <a:p>
            <a:r>
              <a:rPr lang="en-US" dirty="0"/>
              <a:t>2</a:t>
            </a:r>
            <a:r>
              <a:rPr lang="en-US" sz="1800" dirty="0"/>
              <a:t>. OBJECTIVES</a:t>
            </a:r>
          </a:p>
          <a:p>
            <a:r>
              <a:rPr lang="en-US" dirty="0"/>
              <a:t>3</a:t>
            </a:r>
            <a:r>
              <a:rPr lang="en-US" sz="1800" dirty="0"/>
              <a:t>. DESCRIPTION AND SCREEN SHOTS</a:t>
            </a:r>
          </a:p>
          <a:p>
            <a:r>
              <a:rPr lang="en-US" dirty="0"/>
              <a:t>4</a:t>
            </a:r>
            <a:r>
              <a:rPr lang="en-US" sz="1800" dirty="0"/>
              <a:t>. LIMITATIONS</a:t>
            </a:r>
          </a:p>
          <a:p>
            <a:r>
              <a:rPr lang="en-US" dirty="0"/>
              <a:t>5</a:t>
            </a:r>
            <a:r>
              <a:rPr lang="en-US" sz="1800" dirty="0"/>
              <a:t>. CONCLUSION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School Network </a:t>
            </a:r>
            <a:r>
              <a:rPr lang="en-US" dirty="0"/>
              <a:t>Design Using Cisco Packet Tracer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363DF306-1067-4BED-8C48-6A72EF21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1D6627D-16FC-40B4-A695-28279877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“Smart </a:t>
            </a:r>
            <a:r>
              <a:rPr lang="en-US" sz="2400" b="1" dirty="0" smtClean="0"/>
              <a:t>School </a:t>
            </a:r>
            <a:r>
              <a:rPr lang="en-US" sz="2400" b="1" dirty="0"/>
              <a:t>Network Design Using Cisco Packet Tracer”</a:t>
            </a:r>
          </a:p>
          <a:p>
            <a:pPr marL="0" indent="0">
              <a:buNone/>
            </a:pPr>
            <a:r>
              <a:rPr lang="en-US" dirty="0"/>
              <a:t>is a simulation project which demonstrate the smart way to manage a </a:t>
            </a:r>
            <a:r>
              <a:rPr lang="en-US" dirty="0" smtClean="0"/>
              <a:t>school.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014904-C93F-4D0E-9AD8-30CE711C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xmlns="" id="{73D5F5FC-74AC-43B0-8FB2-2F3D8A09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School </a:t>
            </a:r>
            <a:r>
              <a:rPr lang="en-US" dirty="0"/>
              <a:t>Network Design Using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67387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A112D-5CDB-4D0E-B94B-28E109DD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6E51F2-9227-4898-898F-67602592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392"/>
            <a:ext cx="10515600" cy="416052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design a network where PC, server, IOT devices can work together.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campus can communicate to another internally and externally via internet.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IOT device’s data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school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be managed in smart way.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service like mail.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C4CC7B-4C20-420A-BE91-1FB1F5C5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xmlns="" id="{6C0062E2-5A4D-4844-B3F3-1CD0B1E7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 smtClean="0"/>
              <a:t>Smart School </a:t>
            </a:r>
            <a:r>
              <a:rPr lang="en-US" dirty="0"/>
              <a:t>Network Design Using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9572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2021A-88A0-4C80-8479-133918B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DESCRIPTION AND SCREEN 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3EF11-76AB-4B24-968C-10377F64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xmlns="" id="{CC8D36D8-6BB5-45CA-829D-46B7DE8A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96" y="1588168"/>
            <a:ext cx="9797716" cy="46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2021A-88A0-4C80-8479-133918B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 CONFIGURATION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3EF11-76AB-4B24-968C-10377F64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FEBB510-8C93-4482-8FD5-E957FB8636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690688"/>
            <a:ext cx="4945912" cy="4550624"/>
          </a:xfrm>
          <a:prstGeom prst="rect">
            <a:avLst/>
          </a:prstGeom>
        </p:spPr>
      </p:pic>
      <p:sp>
        <p:nvSpPr>
          <p:cNvPr id="10" name="Footer Placeholder 12">
            <a:extLst>
              <a:ext uri="{FF2B5EF4-FFF2-40B4-BE49-F238E27FC236}">
                <a16:creationId xmlns:a16="http://schemas.microsoft.com/office/drawing/2014/main" xmlns="" id="{857CDF0E-10C9-4F63-AE7F-7471B5AE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86303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2021A-88A0-4C80-8479-133918B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ROUTER CONFIGURATION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3EF11-76AB-4B24-968C-10377F64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xmlns="" id="{46349D47-14B2-4F05-853F-9FB8C1E5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81B68A7-A428-40BE-9586-48DE2198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91340"/>
            <a:ext cx="7231912" cy="43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2021A-88A0-4C80-8479-133918B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ROUTER CONFIGURATION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3EF11-76AB-4B24-968C-10377F64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xmlns="" id="{00CDF1E3-4A1D-4AB1-89FE-3410BE76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95244F-976F-4C0B-82B6-93EFBCF2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12" y="1690688"/>
            <a:ext cx="7656328" cy="46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2021A-88A0-4C80-8479-133918B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ROUTER CONFIGURATION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3EF11-76AB-4B24-968C-10377F64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xmlns="" id="{00CDF1E3-4A1D-4AB1-89FE-3410BE76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8712" cy="365125"/>
          </a:xfrm>
        </p:spPr>
        <p:txBody>
          <a:bodyPr/>
          <a:lstStyle/>
          <a:p>
            <a:r>
              <a:rPr lang="en-US" dirty="0"/>
              <a:t>Smart School Network Design Using Cisco Packet Tracer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F3732C-4907-48EA-AB33-D369BEF1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03" y="1658010"/>
            <a:ext cx="7807953" cy="44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05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0</TotalTime>
  <Words>293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Elephant</vt:lpstr>
      <vt:lpstr>Times New Roman</vt:lpstr>
      <vt:lpstr>Brush</vt:lpstr>
      <vt:lpstr>Smart School Network Design Using Cisco Packet Tracer</vt:lpstr>
      <vt:lpstr>Content </vt:lpstr>
      <vt:lpstr>INTRODUCTION</vt:lpstr>
      <vt:lpstr>OBJECTIVES </vt:lpstr>
      <vt:lpstr>DESCRIPTION AND SCREEN SHOTS</vt:lpstr>
      <vt:lpstr>COMPUTER CONFIGURATION</vt:lpstr>
      <vt:lpstr>ROUTER CONFIGURATION</vt:lpstr>
      <vt:lpstr>ROUTER CONFIGURATION</vt:lpstr>
      <vt:lpstr>ROUTER CONFIGURATION</vt:lpstr>
      <vt:lpstr>EMAILL CONFIGURATION</vt:lpstr>
      <vt:lpstr>DESCRIPTION AND SCREEN SHOTS</vt:lpstr>
      <vt:lpstr>LIMITATIONS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2022-09-09T06:16:38Z</dcterms:created>
  <dcterms:modified xsi:type="dcterms:W3CDTF">2023-02-10T13:16:59Z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