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0C4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26" autoAdjust="0"/>
  </p:normalViewPr>
  <p:slideViewPr>
    <p:cSldViewPr>
      <p:cViewPr>
        <p:scale>
          <a:sx n="66" d="100"/>
          <a:sy n="66" d="100"/>
        </p:scale>
        <p:origin x="-1843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A220-26F9-409F-B010-ABBA53F01553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D1A48-F061-43F5-BAEB-6F669BF8C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D1A48-F061-43F5-BAEB-6F669BF8C0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5020-3EB1-481B-906B-238F3E2D66E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185C-D23F-470A-AD88-784B3669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fumetto/3dprin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366FF"/>
                </a:solidFill>
              </a:rPr>
              <a:t>COMPRESSIVE STRENGTH OF CONCRETE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1.R. KOWSHALYA - SOLMALAI COLLEGE ENGINEERING - CIVIL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COCLUSION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To conclude, all parameters remaining identical, concrete compression strength will be higher for concrete made using fine aggregates having lesser finer fines, aggregates having maximum aggregate size, aggregates having rounded shape and/or aggregates having less porosity/ having density.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46" y="1179282"/>
            <a:ext cx="860697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future holds several promising avenues for advancing the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A70C4"/>
                </a:solidFill>
                <a:latin typeface="Times New Roman" pitchFamily="18" charset="0"/>
                <a:cs typeface="Times New Roman" pitchFamily="18" charset="0"/>
              </a:rPr>
              <a:t>Compressive </a:t>
            </a:r>
            <a:r>
              <a:rPr lang="en-US" sz="2000" b="1" dirty="0" smtClean="0">
                <a:solidFill>
                  <a:srgbClr val="2A70C4"/>
                </a:solidFill>
                <a:latin typeface="Times New Roman" pitchFamily="18" charset="0"/>
                <a:cs typeface="Times New Roman" pitchFamily="18" charset="0"/>
              </a:rPr>
              <a:t>strength of concrete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improving its performance in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various applications. Here are some potential areas of future development: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Innovative Materials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b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-engineered Concrete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Fiber-Reinforced Concrete (FRC)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High-Performance Concrete (HPC)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Additive Manufacturing (3D Printing)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Smart Concrete Technology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Carbon Capture and Utilization (CCU)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Bio-based Concrete</a:t>
            </a: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68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https://www.kaggle.com/datasets/gauravduttakiit/compressive-strength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of-concrete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0"/>
            <a:ext cx="3204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OUTLINE</a:t>
            </a:r>
            <a:r>
              <a:rPr lang="en-US" sz="36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03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8800" b="1" dirty="0" smtClean="0"/>
              <a:t>Importance</a:t>
            </a:r>
          </a:p>
          <a:p>
            <a:pPr>
              <a:lnSpc>
                <a:spcPct val="150000"/>
              </a:lnSpc>
            </a:pPr>
            <a:r>
              <a:rPr lang="en-US" sz="8800" b="1" dirty="0" smtClean="0"/>
              <a:t>Testing Procedure</a:t>
            </a:r>
          </a:p>
          <a:p>
            <a:pPr>
              <a:lnSpc>
                <a:spcPct val="150000"/>
              </a:lnSpc>
            </a:pPr>
            <a:r>
              <a:rPr lang="en-US" sz="8800" b="1" dirty="0" smtClean="0"/>
              <a:t>Factors Affecting Compressive Strength</a:t>
            </a:r>
          </a:p>
          <a:p>
            <a:pPr>
              <a:lnSpc>
                <a:spcPct val="150000"/>
              </a:lnSpc>
            </a:pPr>
            <a:r>
              <a:rPr lang="en-US" sz="8800" b="1" dirty="0" smtClean="0"/>
              <a:t>Grades of Concrete</a:t>
            </a:r>
          </a:p>
          <a:p>
            <a:pPr>
              <a:lnSpc>
                <a:spcPct val="150000"/>
              </a:lnSpc>
            </a:pPr>
            <a:r>
              <a:rPr lang="en-US" sz="8800" b="1" dirty="0" smtClean="0"/>
              <a:t>Application</a:t>
            </a:r>
            <a:endParaRPr lang="en-US" sz="8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30" y="72570"/>
            <a:ext cx="8991600" cy="68943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IMPORTANCE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02" y="762000"/>
            <a:ext cx="8610600" cy="5845626"/>
          </a:xfrm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Structural Integrity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Compressive strength is a primary indicator of a concrete structure's ability to support loads without collapsing or deforming. It ensures the structural integrity and stability of buildings, bridges, dams, pavements, and other infrastructure.</a:t>
            </a:r>
          </a:p>
          <a:p>
            <a:pPr algn="just">
              <a:spcBef>
                <a:spcPts val="30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Determining the compressive strength of concrete ensures that structures can withstand anticipated loads safely throughout their design life. </a:t>
            </a:r>
          </a:p>
          <a:p>
            <a:pPr algn="l">
              <a:spcBef>
                <a:spcPts val="30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Durability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High compressive strength is often associated with increased durability of concrete structures, as it indicates resistance to various external factors such as weathering, chemical attacks, and abrasion.</a:t>
            </a:r>
          </a:p>
          <a:p>
            <a:pPr algn="l">
              <a:spcBef>
                <a:spcPts val="30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Economic Considerations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>
              <a:spcBef>
                <a:spcPts val="300"/>
              </a:spcBef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Understanding the compressive strength allows engineers to optimize the design of concrete structures, leading to cost-effective solutions.</a:t>
            </a:r>
          </a:p>
          <a:p>
            <a:pPr algn="l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984"/>
            <a:ext cx="8229600" cy="81756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TESTING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674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Sampling: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Representative samples of freshly mixed concrete are collected from the batch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being delivered or placed.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Mold Preparation: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Cylindrical molds made of steel or plastic are used to cast concrete specimens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compressive strength testing.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Casting Specimens: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fresh concrete is carefully placed into the molds in layers, with each layer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compacted using a standard tamping rod or vibrator to remove air voids and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uniform density.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Finishing: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Excess concrete is struck off the top of the molds using a straight edge, and the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surface is finished smoothly with a trowel.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4" y="457200"/>
            <a:ext cx="8588826" cy="5715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Curing: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After casting, the specimens are covered with plastic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sheeting or kept in a moist environment to prevent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moisture loss and ensure proper curing.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Demolding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After the specified curing period, the molds are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carefully removed, and the concrete specimens are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labeled with identification information, including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date of casting and specimen identifier.</a:t>
            </a:r>
          </a:p>
          <a:p>
            <a:pPr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Testing: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specimens are placed in the testing machine, and a compressive load  is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gradually applied until failure occurs. The maximum load at failure is recorded,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the compressive strength is calculated by dividing this load by the cross</a:t>
            </a:r>
          </a:p>
          <a:p>
            <a:pPr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sectional area of the specimen.</a:t>
            </a:r>
          </a:p>
          <a:p>
            <a:pPr algn="just">
              <a:spcBef>
                <a:spcPts val="300"/>
              </a:spcBef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2" descr="C:\Users\B4\Desktop\images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714" y="838200"/>
            <a:ext cx="27432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14" y="68946"/>
            <a:ext cx="8229600" cy="7159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FACTORS AFFECTING COMPRESSIVE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6526"/>
            <a:ext cx="8763000" cy="58419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Water-Cement Ratio (w/c)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 water-cement ratio significantly affects concrete's strength. Lower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water-cement ratios typically result in higher compressive strengths. Excess Water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leads to increased porosity and weakens the concrete.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Water-Cement Ratio (w/c): 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The water-cement ratio significantly affects concrete's strength. Lower water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cement ratios typically result in higher compressive strengths. Excess water  Leads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increased porosity and weakens the concrete.</a:t>
            </a:r>
          </a:p>
          <a:p>
            <a:pPr>
              <a:spcBef>
                <a:spcPts val="25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Aggregate Properties: 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Aggregate type, size, shape, and grading influence concrete strength. 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Admixtures: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Admixtures such as water reducers,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superplasticizers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accelerators can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improve workability, reduce water content, and enhance strength under certain</a:t>
            </a:r>
          </a:p>
          <a:p>
            <a:pPr>
              <a:lnSpc>
                <a:spcPts val="2400"/>
              </a:lnSpc>
              <a:spcBef>
                <a:spcPts val="25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conditions.</a:t>
            </a:r>
          </a:p>
          <a:p>
            <a:pPr>
              <a:lnSpc>
                <a:spcPts val="2400"/>
              </a:lnSpc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Mix Proportions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proportions of cement, aggregates, water, and admixtures in the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concrete mix influence its strength. Optimal mix proportions are determined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factors such as desired strength, workability, and durability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requirements.</a:t>
            </a:r>
          </a:p>
          <a:p>
            <a:pPr>
              <a:lnSpc>
                <a:spcPts val="24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Construction Practices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Factors such as proper consolidation, adequate compaction, and correct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placement techniques can affect concrete strength.</a:t>
            </a:r>
          </a:p>
          <a:p>
            <a:pPr>
              <a:lnSpc>
                <a:spcPts val="24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Environmental Conditions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Environmental factors such as temperature, humidity, and exposure to</a:t>
            </a:r>
          </a:p>
          <a:p>
            <a:pPr>
              <a:lnSpc>
                <a:spcPts val="24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chemicals or aggressive substances can impact concrete strength.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8100"/>
            <a:ext cx="7924800" cy="44631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    GRADES OF CONCRETE</a:t>
            </a:r>
          </a:p>
        </p:txBody>
      </p:sp>
      <p:pic>
        <p:nvPicPr>
          <p:cNvPr id="1026" name="Picture 2" descr="C:\Users\B4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596900"/>
            <a:ext cx="8115300" cy="2514600"/>
          </a:xfrm>
          <a:prstGeom prst="rect">
            <a:avLst/>
          </a:prstGeom>
          <a:noFill/>
        </p:spPr>
      </p:pic>
      <p:pic>
        <p:nvPicPr>
          <p:cNvPr id="1027" name="Picture 3" descr="C:\Users\B4\Desktop\Capture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8229600" cy="3426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886"/>
            <a:ext cx="8686800" cy="6324600"/>
          </a:xfrm>
        </p:spPr>
        <p:txBody>
          <a:bodyPr>
            <a:noAutofit/>
          </a:bodyPr>
          <a:lstStyle/>
          <a:p>
            <a:pPr marL="514350" indent="-51435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Building Construction: 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Compressive strength is crucial in the construction of residential,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commercial, and industrial buildings. It ensures that concrete components such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columns, beams, slabs, and walls can withstand the loads imposed by the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structure's weight and occupants.</a:t>
            </a:r>
          </a:p>
          <a:p>
            <a:pPr marL="514350" indent="-514350"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Bridges and Infrastructure: 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Compressive strength is essential for the construction of bridge components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as abutments, piers, and decks. High-strength concrete is often used in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bridge construction to support heavy traffic loads and ensure structural integrity.</a:t>
            </a:r>
          </a:p>
          <a:p>
            <a:pPr marL="514350" indent="-514350">
              <a:spcBef>
                <a:spcPts val="30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Dams and Hydraulic Structures: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Dams and other hydraulic structures require concrete with high compressive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strength to withstand the pressure exerted by water. Compressive strength is critical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ensuring the stability and safety of these structures.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critical parameter that influences the design, construction, and performance</a:t>
            </a:r>
          </a:p>
          <a:p>
            <a:pPr marL="514350" indent="-514350">
              <a:spcBef>
                <a:spcPts val="3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 a wide range of structures and infrastructure projects across various industries.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857</Words>
  <Application>Microsoft Office PowerPoint</Application>
  <PresentationFormat>On-screen Show (4:3)</PresentationFormat>
  <Paragraphs>130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COMPRESSIVE STRENGTH OF CONCRETE</vt:lpstr>
      <vt:lpstr>OUTLINE  </vt:lpstr>
      <vt:lpstr>IMPORTANCE</vt:lpstr>
      <vt:lpstr>TESTING PROCEDURE</vt:lpstr>
      <vt:lpstr>Slide 5</vt:lpstr>
      <vt:lpstr>FACTORS AFFECTING COMPRESSIVE STRENGTH</vt:lpstr>
      <vt:lpstr>Slide 7</vt:lpstr>
      <vt:lpstr>    GRADES OF CONCRETE</vt:lpstr>
      <vt:lpstr>APPLICATION</vt:lpstr>
      <vt:lpstr>COCLUSION</vt:lpstr>
      <vt:lpstr>FUTURE SCOPE</vt:lpstr>
      <vt:lpstr>REFERENCE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k</dc:creator>
  <cp:lastModifiedBy>B5</cp:lastModifiedBy>
  <cp:revision>34</cp:revision>
  <dcterms:created xsi:type="dcterms:W3CDTF">2024-04-06T09:34:53Z</dcterms:created>
  <dcterms:modified xsi:type="dcterms:W3CDTF">2024-04-11T06:25:31Z</dcterms:modified>
</cp:coreProperties>
</file>