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7" r:id="rId3"/>
    <p:sldId id="268" r:id="rId4"/>
    <p:sldId id="271" r:id="rId5"/>
    <p:sldId id="272" r:id="rId6"/>
    <p:sldId id="256" r:id="rId7"/>
    <p:sldId id="257" r:id="rId8"/>
    <p:sldId id="258" r:id="rId9"/>
    <p:sldId id="259" r:id="rId10"/>
    <p:sldId id="269" r:id="rId11"/>
    <p:sldId id="260" r:id="rId12"/>
    <p:sldId id="261" r:id="rId13"/>
    <p:sldId id="262" r:id="rId14"/>
    <p:sldId id="263" r:id="rId15"/>
    <p:sldId id="264" r:id="rId16"/>
    <p:sldId id="270" r:id="rId17"/>
    <p:sldId id="26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56E89-1ACE-401C-A242-B4A78531C339}" v="3571" dt="2022-03-18T18:08:46.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wshik Aitha" userId="S::kowshik.aitha@modak.com::0b0d7779-8bfb-4545-bf24-10202a28d8ee" providerId="AD" clId="Web-{8AB56E89-1ACE-401C-A242-B4A78531C339}"/>
    <pc:docChg chg="addSld delSld modSld sldOrd">
      <pc:chgData name="Kowshik Aitha" userId="S::kowshik.aitha@modak.com::0b0d7779-8bfb-4545-bf24-10202a28d8ee" providerId="AD" clId="Web-{8AB56E89-1ACE-401C-A242-B4A78531C339}" dt="2022-03-18T18:08:44.631" v="2347"/>
      <pc:docMkLst>
        <pc:docMk/>
      </pc:docMkLst>
      <pc:sldChg chg="addSp delSp modSp mod modClrScheme chgLayout">
        <pc:chgData name="Kowshik Aitha" userId="S::kowshik.aitha@modak.com::0b0d7779-8bfb-4545-bf24-10202a28d8ee" providerId="AD" clId="Web-{8AB56E89-1ACE-401C-A242-B4A78531C339}" dt="2022-03-18T18:02:02.282" v="2251" actId="1076"/>
        <pc:sldMkLst>
          <pc:docMk/>
          <pc:sldMk cId="521040635" sldId="256"/>
        </pc:sldMkLst>
        <pc:spChg chg="del">
          <ac:chgData name="Kowshik Aitha" userId="S::kowshik.aitha@modak.com::0b0d7779-8bfb-4545-bf24-10202a28d8ee" providerId="AD" clId="Web-{8AB56E89-1ACE-401C-A242-B4A78531C339}" dt="2022-03-18T13:23:22.795" v="1"/>
          <ac:spMkLst>
            <pc:docMk/>
            <pc:sldMk cId="521040635" sldId="256"/>
            <ac:spMk id="2" creationId="{00000000-0000-0000-0000-000000000000}"/>
          </ac:spMkLst>
        </pc:spChg>
        <pc:spChg chg="del">
          <ac:chgData name="Kowshik Aitha" userId="S::kowshik.aitha@modak.com::0b0d7779-8bfb-4545-bf24-10202a28d8ee" providerId="AD" clId="Web-{8AB56E89-1ACE-401C-A242-B4A78531C339}" dt="2022-03-18T13:23:22.795" v="0"/>
          <ac:spMkLst>
            <pc:docMk/>
            <pc:sldMk cId="521040635" sldId="256"/>
            <ac:spMk id="3" creationId="{00000000-0000-0000-0000-000000000000}"/>
          </ac:spMkLst>
        </pc:spChg>
        <pc:spChg chg="add mod">
          <ac:chgData name="Kowshik Aitha" userId="S::kowshik.aitha@modak.com::0b0d7779-8bfb-4545-bf24-10202a28d8ee" providerId="AD" clId="Web-{8AB56E89-1ACE-401C-A242-B4A78531C339}" dt="2022-03-18T13:37:02.536" v="227" actId="1076"/>
          <ac:spMkLst>
            <pc:docMk/>
            <pc:sldMk cId="521040635" sldId="256"/>
            <ac:spMk id="4" creationId="{9B0AC9FB-401C-4944-9D65-5060CABC687F}"/>
          </ac:spMkLst>
        </pc:spChg>
        <pc:spChg chg="add mod">
          <ac:chgData name="Kowshik Aitha" userId="S::kowshik.aitha@modak.com::0b0d7779-8bfb-4545-bf24-10202a28d8ee" providerId="AD" clId="Web-{8AB56E89-1ACE-401C-A242-B4A78531C339}" dt="2022-03-18T18:02:02.282" v="2251" actId="1076"/>
          <ac:spMkLst>
            <pc:docMk/>
            <pc:sldMk cId="521040635" sldId="256"/>
            <ac:spMk id="5" creationId="{110FF296-9518-4AC5-A930-DF6BF9E74348}"/>
          </ac:spMkLst>
        </pc:spChg>
        <pc:spChg chg="add del mod ord">
          <ac:chgData name="Kowshik Aitha" userId="S::kowshik.aitha@modak.com::0b0d7779-8bfb-4545-bf24-10202a28d8ee" providerId="AD" clId="Web-{8AB56E89-1ACE-401C-A242-B4A78531C339}" dt="2022-03-18T14:38:28.060" v="1343"/>
          <ac:spMkLst>
            <pc:docMk/>
            <pc:sldMk cId="521040635" sldId="256"/>
            <ac:spMk id="6" creationId="{F185DCF1-9A09-4EE2-848D-8640FD973354}"/>
          </ac:spMkLst>
        </pc:spChg>
        <pc:spChg chg="add del mod ord">
          <ac:chgData name="Kowshik Aitha" userId="S::kowshik.aitha@modak.com::0b0d7779-8bfb-4545-bf24-10202a28d8ee" providerId="AD" clId="Web-{8AB56E89-1ACE-401C-A242-B4A78531C339}" dt="2022-03-18T14:38:25.607" v="1342"/>
          <ac:spMkLst>
            <pc:docMk/>
            <pc:sldMk cId="521040635" sldId="256"/>
            <ac:spMk id="7" creationId="{7C308389-D03F-4C01-9620-CD60A75B4325}"/>
          </ac:spMkLst>
        </pc:spChg>
      </pc:sldChg>
      <pc:sldChg chg="addSp delSp modSp new mod setBg">
        <pc:chgData name="Kowshik Aitha" userId="S::kowshik.aitha@modak.com::0b0d7779-8bfb-4545-bf24-10202a28d8ee" providerId="AD" clId="Web-{8AB56E89-1ACE-401C-A242-B4A78531C339}" dt="2022-03-18T18:08:37.412" v="2344"/>
        <pc:sldMkLst>
          <pc:docMk/>
          <pc:sldMk cId="1424197675" sldId="257"/>
        </pc:sldMkLst>
        <pc:spChg chg="add del mod">
          <ac:chgData name="Kowshik Aitha" userId="S::kowshik.aitha@modak.com::0b0d7779-8bfb-4545-bf24-10202a28d8ee" providerId="AD" clId="Web-{8AB56E89-1ACE-401C-A242-B4A78531C339}" dt="2022-03-18T17:37:22.681" v="1625"/>
          <ac:spMkLst>
            <pc:docMk/>
            <pc:sldMk cId="1424197675" sldId="257"/>
            <ac:spMk id="2" creationId="{0CE4A229-A817-45FF-85C0-39176D0615B4}"/>
          </ac:spMkLst>
        </pc:spChg>
        <pc:spChg chg="del">
          <ac:chgData name="Kowshik Aitha" userId="S::kowshik.aitha@modak.com::0b0d7779-8bfb-4545-bf24-10202a28d8ee" providerId="AD" clId="Web-{8AB56E89-1ACE-401C-A242-B4A78531C339}" dt="2022-03-18T13:35:27.348" v="194"/>
          <ac:spMkLst>
            <pc:docMk/>
            <pc:sldMk cId="1424197675" sldId="257"/>
            <ac:spMk id="2" creationId="{EA63C1F0-3E56-4FD2-8238-CFDF6BC480A4}"/>
          </ac:spMkLst>
        </pc:spChg>
        <pc:spChg chg="del">
          <ac:chgData name="Kowshik Aitha" userId="S::kowshik.aitha@modak.com::0b0d7779-8bfb-4545-bf24-10202a28d8ee" providerId="AD" clId="Web-{8AB56E89-1ACE-401C-A242-B4A78531C339}" dt="2022-03-18T13:35:27.348" v="193"/>
          <ac:spMkLst>
            <pc:docMk/>
            <pc:sldMk cId="1424197675" sldId="257"/>
            <ac:spMk id="3" creationId="{FCA4DFC8-B7E7-4C7D-B376-55A04C9AE942}"/>
          </ac:spMkLst>
        </pc:spChg>
        <pc:spChg chg="add mod">
          <ac:chgData name="Kowshik Aitha" userId="S::kowshik.aitha@modak.com::0b0d7779-8bfb-4545-bf24-10202a28d8ee" providerId="AD" clId="Web-{8AB56E89-1ACE-401C-A242-B4A78531C339}" dt="2022-03-18T18:08:37.412" v="2344"/>
          <ac:spMkLst>
            <pc:docMk/>
            <pc:sldMk cId="1424197675" sldId="257"/>
            <ac:spMk id="4" creationId="{6BC29DA3-20AD-4346-ABB7-B646650B443F}"/>
          </ac:spMkLst>
        </pc:spChg>
        <pc:spChg chg="add mod">
          <ac:chgData name="Kowshik Aitha" userId="S::kowshik.aitha@modak.com::0b0d7779-8bfb-4545-bf24-10202a28d8ee" providerId="AD" clId="Web-{8AB56E89-1ACE-401C-A242-B4A78531C339}" dt="2022-03-18T18:08:37.412" v="2344"/>
          <ac:spMkLst>
            <pc:docMk/>
            <pc:sldMk cId="1424197675" sldId="257"/>
            <ac:spMk id="5" creationId="{205318CA-80A8-4E66-9828-1EA48C11697D}"/>
          </ac:spMkLst>
        </pc:spChg>
        <pc:spChg chg="add del">
          <ac:chgData name="Kowshik Aitha" userId="S::kowshik.aitha@modak.com::0b0d7779-8bfb-4545-bf24-10202a28d8ee" providerId="AD" clId="Web-{8AB56E89-1ACE-401C-A242-B4A78531C339}" dt="2022-03-18T18:08:37.412" v="2344"/>
          <ac:spMkLst>
            <pc:docMk/>
            <pc:sldMk cId="1424197675" sldId="257"/>
            <ac:spMk id="10" creationId="{E80B86A7-A1EC-475B-9166-88902B033A38}"/>
          </ac:spMkLst>
        </pc:spChg>
        <pc:spChg chg="add del">
          <ac:chgData name="Kowshik Aitha" userId="S::kowshik.aitha@modak.com::0b0d7779-8bfb-4545-bf24-10202a28d8ee" providerId="AD" clId="Web-{8AB56E89-1ACE-401C-A242-B4A78531C339}" dt="2022-03-18T18:08:37.412" v="2344"/>
          <ac:spMkLst>
            <pc:docMk/>
            <pc:sldMk cId="1424197675" sldId="257"/>
            <ac:spMk id="12" creationId="{C2C29CB1-9F74-4879-A6AF-AEA67B6F1F4D}"/>
          </ac:spMkLst>
        </pc:spChg>
        <pc:spChg chg="add del">
          <ac:chgData name="Kowshik Aitha" userId="S::kowshik.aitha@modak.com::0b0d7779-8bfb-4545-bf24-10202a28d8ee" providerId="AD" clId="Web-{8AB56E89-1ACE-401C-A242-B4A78531C339}" dt="2022-03-18T18:08:37.412" v="2344"/>
          <ac:spMkLst>
            <pc:docMk/>
            <pc:sldMk cId="1424197675" sldId="257"/>
            <ac:spMk id="14" creationId="{7E2C7115-5336-410C-AD71-0F0952A2E5A7}"/>
          </ac:spMkLst>
        </pc:spChg>
      </pc:sldChg>
      <pc:sldChg chg="addSp delSp modSp new add del mod modClrScheme chgLayout">
        <pc:chgData name="Kowshik Aitha" userId="S::kowshik.aitha@modak.com::0b0d7779-8bfb-4545-bf24-10202a28d8ee" providerId="AD" clId="Web-{8AB56E89-1ACE-401C-A242-B4A78531C339}" dt="2022-03-18T18:04:31.378" v="2298" actId="20577"/>
        <pc:sldMkLst>
          <pc:docMk/>
          <pc:sldMk cId="2917332157" sldId="258"/>
        </pc:sldMkLst>
        <pc:spChg chg="del">
          <ac:chgData name="Kowshik Aitha" userId="S::kowshik.aitha@modak.com::0b0d7779-8bfb-4545-bf24-10202a28d8ee" providerId="AD" clId="Web-{8AB56E89-1ACE-401C-A242-B4A78531C339}" dt="2022-03-18T13:48:33.198" v="304"/>
          <ac:spMkLst>
            <pc:docMk/>
            <pc:sldMk cId="2917332157" sldId="258"/>
            <ac:spMk id="2" creationId="{397ECE52-18E7-4A10-9DB3-F5A6187B6FB9}"/>
          </ac:spMkLst>
        </pc:spChg>
        <pc:spChg chg="del">
          <ac:chgData name="Kowshik Aitha" userId="S::kowshik.aitha@modak.com::0b0d7779-8bfb-4545-bf24-10202a28d8ee" providerId="AD" clId="Web-{8AB56E89-1ACE-401C-A242-B4A78531C339}" dt="2022-03-18T13:48:33.198" v="303"/>
          <ac:spMkLst>
            <pc:docMk/>
            <pc:sldMk cId="2917332157" sldId="258"/>
            <ac:spMk id="3" creationId="{520857D8-B3AC-4CD8-AA17-D9C8970CA21F}"/>
          </ac:spMkLst>
        </pc:spChg>
        <pc:spChg chg="add del mod">
          <ac:chgData name="Kowshik Aitha" userId="S::kowshik.aitha@modak.com::0b0d7779-8bfb-4545-bf24-10202a28d8ee" providerId="AD" clId="Web-{8AB56E89-1ACE-401C-A242-B4A78531C339}" dt="2022-03-18T13:48:40.073" v="310"/>
          <ac:spMkLst>
            <pc:docMk/>
            <pc:sldMk cId="2917332157" sldId="258"/>
            <ac:spMk id="6" creationId="{3CBD1FC0-13CF-4CE8-B473-D49EE8D71E01}"/>
          </ac:spMkLst>
        </pc:spChg>
        <pc:spChg chg="add del mod">
          <ac:chgData name="Kowshik Aitha" userId="S::kowshik.aitha@modak.com::0b0d7779-8bfb-4545-bf24-10202a28d8ee" providerId="AD" clId="Web-{8AB56E89-1ACE-401C-A242-B4A78531C339}" dt="2022-03-18T13:49:15.496" v="315"/>
          <ac:spMkLst>
            <pc:docMk/>
            <pc:sldMk cId="2917332157" sldId="258"/>
            <ac:spMk id="7" creationId="{25ACB002-D569-4CF5-8C66-B936D9F53A60}"/>
          </ac:spMkLst>
        </pc:spChg>
        <pc:spChg chg="add del mod">
          <ac:chgData name="Kowshik Aitha" userId="S::kowshik.aitha@modak.com::0b0d7779-8bfb-4545-bf24-10202a28d8ee" providerId="AD" clId="Web-{8AB56E89-1ACE-401C-A242-B4A78531C339}" dt="2022-03-18T13:49:15.496" v="314"/>
          <ac:spMkLst>
            <pc:docMk/>
            <pc:sldMk cId="2917332157" sldId="258"/>
            <ac:spMk id="8" creationId="{3A556D3B-9A13-4F52-8665-9D36E61FAF94}"/>
          </ac:spMkLst>
        </pc:spChg>
        <pc:spChg chg="add del mod">
          <ac:chgData name="Kowshik Aitha" userId="S::kowshik.aitha@modak.com::0b0d7779-8bfb-4545-bf24-10202a28d8ee" providerId="AD" clId="Web-{8AB56E89-1ACE-401C-A242-B4A78531C339}" dt="2022-03-18T13:49:32.277" v="319"/>
          <ac:spMkLst>
            <pc:docMk/>
            <pc:sldMk cId="2917332157" sldId="258"/>
            <ac:spMk id="9" creationId="{2DFF6A7A-7753-4282-A4CB-B6560F9FCCD3}"/>
          </ac:spMkLst>
        </pc:spChg>
        <pc:spChg chg="add del mod">
          <ac:chgData name="Kowshik Aitha" userId="S::kowshik.aitha@modak.com::0b0d7779-8bfb-4545-bf24-10202a28d8ee" providerId="AD" clId="Web-{8AB56E89-1ACE-401C-A242-B4A78531C339}" dt="2022-03-18T13:49:32.277" v="318"/>
          <ac:spMkLst>
            <pc:docMk/>
            <pc:sldMk cId="2917332157" sldId="258"/>
            <ac:spMk id="10" creationId="{461D9ED4-7145-48FD-AB1B-34AD7DC6CDF2}"/>
          </ac:spMkLst>
        </pc:spChg>
        <pc:spChg chg="add del mod">
          <ac:chgData name="Kowshik Aitha" userId="S::kowshik.aitha@modak.com::0b0d7779-8bfb-4545-bf24-10202a28d8ee" providerId="AD" clId="Web-{8AB56E89-1ACE-401C-A242-B4A78531C339}" dt="2022-03-18T13:49:32.277" v="317"/>
          <ac:spMkLst>
            <pc:docMk/>
            <pc:sldMk cId="2917332157" sldId="258"/>
            <ac:spMk id="11" creationId="{9A50DC53-14DF-44C0-8DC1-2585DB073648}"/>
          </ac:spMkLst>
        </pc:spChg>
        <pc:spChg chg="add mod">
          <ac:chgData name="Kowshik Aitha" userId="S::kowshik.aitha@modak.com::0b0d7779-8bfb-4545-bf24-10202a28d8ee" providerId="AD" clId="Web-{8AB56E89-1ACE-401C-A242-B4A78531C339}" dt="2022-03-18T18:02:39.002" v="2252" actId="1076"/>
          <ac:spMkLst>
            <pc:docMk/>
            <pc:sldMk cId="2917332157" sldId="258"/>
            <ac:spMk id="12" creationId="{784884C0-6F6D-49E6-A371-6A20A15A6895}"/>
          </ac:spMkLst>
        </pc:spChg>
        <pc:spChg chg="add del mod">
          <ac:chgData name="Kowshik Aitha" userId="S::kowshik.aitha@modak.com::0b0d7779-8bfb-4545-bf24-10202a28d8ee" providerId="AD" clId="Web-{8AB56E89-1ACE-401C-A242-B4A78531C339}" dt="2022-03-18T13:50:32.762" v="335"/>
          <ac:spMkLst>
            <pc:docMk/>
            <pc:sldMk cId="2917332157" sldId="258"/>
            <ac:spMk id="13" creationId="{FD620BF0-AA5E-4F67-B71A-2BD08A72DE16}"/>
          </ac:spMkLst>
        </pc:spChg>
        <pc:spChg chg="add del mod">
          <ac:chgData name="Kowshik Aitha" userId="S::kowshik.aitha@modak.com::0b0d7779-8bfb-4545-bf24-10202a28d8ee" providerId="AD" clId="Web-{8AB56E89-1ACE-401C-A242-B4A78531C339}" dt="2022-03-18T13:52:07.955" v="355"/>
          <ac:spMkLst>
            <pc:docMk/>
            <pc:sldMk cId="2917332157" sldId="258"/>
            <ac:spMk id="14" creationId="{B5EEB6D4-AB8B-4A10-8514-3695EA14FC3B}"/>
          </ac:spMkLst>
        </pc:spChg>
        <pc:spChg chg="add del">
          <ac:chgData name="Kowshik Aitha" userId="S::kowshik.aitha@modak.com::0b0d7779-8bfb-4545-bf24-10202a28d8ee" providerId="AD" clId="Web-{8AB56E89-1ACE-401C-A242-B4A78531C339}" dt="2022-03-18T13:51:04.048" v="344"/>
          <ac:spMkLst>
            <pc:docMk/>
            <pc:sldMk cId="2917332157" sldId="258"/>
            <ac:spMk id="15" creationId="{88E6CB73-66D7-4F39-B4D1-9AC9629E9186}"/>
          </ac:spMkLst>
        </pc:spChg>
        <pc:spChg chg="add del">
          <ac:chgData name="Kowshik Aitha" userId="S::kowshik.aitha@modak.com::0b0d7779-8bfb-4545-bf24-10202a28d8ee" providerId="AD" clId="Web-{8AB56E89-1ACE-401C-A242-B4A78531C339}" dt="2022-03-18T13:51:01.002" v="343"/>
          <ac:spMkLst>
            <pc:docMk/>
            <pc:sldMk cId="2917332157" sldId="258"/>
            <ac:spMk id="16" creationId="{B0E6753D-7517-471F-B3D6-69035613F3D1}"/>
          </ac:spMkLst>
        </pc:spChg>
        <pc:spChg chg="add del">
          <ac:chgData name="Kowshik Aitha" userId="S::kowshik.aitha@modak.com::0b0d7779-8bfb-4545-bf24-10202a28d8ee" providerId="AD" clId="Web-{8AB56E89-1ACE-401C-A242-B4A78531C339}" dt="2022-03-18T13:50:58.283" v="342"/>
          <ac:spMkLst>
            <pc:docMk/>
            <pc:sldMk cId="2917332157" sldId="258"/>
            <ac:spMk id="17" creationId="{FD276D61-8C79-4090-98CB-4C882710895B}"/>
          </ac:spMkLst>
        </pc:spChg>
        <pc:spChg chg="add del">
          <ac:chgData name="Kowshik Aitha" userId="S::kowshik.aitha@modak.com::0b0d7779-8bfb-4545-bf24-10202a28d8ee" providerId="AD" clId="Web-{8AB56E89-1ACE-401C-A242-B4A78531C339}" dt="2022-03-18T13:50:56.767" v="341"/>
          <ac:spMkLst>
            <pc:docMk/>
            <pc:sldMk cId="2917332157" sldId="258"/>
            <ac:spMk id="18" creationId="{5AEE2C0F-3DD1-4D9A-8E5D-A1B91B8D138D}"/>
          </ac:spMkLst>
        </pc:spChg>
        <pc:spChg chg="add del">
          <ac:chgData name="Kowshik Aitha" userId="S::kowshik.aitha@modak.com::0b0d7779-8bfb-4545-bf24-10202a28d8ee" providerId="AD" clId="Web-{8AB56E89-1ACE-401C-A242-B4A78531C339}" dt="2022-03-18T13:51:08.017" v="346"/>
          <ac:spMkLst>
            <pc:docMk/>
            <pc:sldMk cId="2917332157" sldId="258"/>
            <ac:spMk id="19" creationId="{2171ED1A-7698-4BF1-8BAB-6E3132DDBAFD}"/>
          </ac:spMkLst>
        </pc:spChg>
        <pc:spChg chg="add del">
          <ac:chgData name="Kowshik Aitha" userId="S::kowshik.aitha@modak.com::0b0d7779-8bfb-4545-bf24-10202a28d8ee" providerId="AD" clId="Web-{8AB56E89-1ACE-401C-A242-B4A78531C339}" dt="2022-03-18T13:51:12.361" v="348"/>
          <ac:spMkLst>
            <pc:docMk/>
            <pc:sldMk cId="2917332157" sldId="258"/>
            <ac:spMk id="20" creationId="{3377D5E2-0BA9-4A8D-A66E-1DA7D9FF07C3}"/>
          </ac:spMkLst>
        </pc:spChg>
        <pc:spChg chg="add del mod">
          <ac:chgData name="Kowshik Aitha" userId="S::kowshik.aitha@modak.com::0b0d7779-8bfb-4545-bf24-10202a28d8ee" providerId="AD" clId="Web-{8AB56E89-1ACE-401C-A242-B4A78531C339}" dt="2022-03-18T13:52:10.690" v="356"/>
          <ac:spMkLst>
            <pc:docMk/>
            <pc:sldMk cId="2917332157" sldId="258"/>
            <ac:spMk id="21" creationId="{C19E6662-FE2A-4BF3-A98F-9C8F0A288B0D}"/>
          </ac:spMkLst>
        </pc:spChg>
        <pc:spChg chg="add mod">
          <ac:chgData name="Kowshik Aitha" userId="S::kowshik.aitha@modak.com::0b0d7779-8bfb-4545-bf24-10202a28d8ee" providerId="AD" clId="Web-{8AB56E89-1ACE-401C-A242-B4A78531C339}" dt="2022-03-18T18:02:39.002" v="2253" actId="1076"/>
          <ac:spMkLst>
            <pc:docMk/>
            <pc:sldMk cId="2917332157" sldId="258"/>
            <ac:spMk id="22" creationId="{214A3440-12B3-4F1A-ABFB-16E8C637EABA}"/>
          </ac:spMkLst>
        </pc:spChg>
        <pc:spChg chg="add mod">
          <ac:chgData name="Kowshik Aitha" userId="S::kowshik.aitha@modak.com::0b0d7779-8bfb-4545-bf24-10202a28d8ee" providerId="AD" clId="Web-{8AB56E89-1ACE-401C-A242-B4A78531C339}" dt="2022-03-18T18:02:39.017" v="2254" actId="1076"/>
          <ac:spMkLst>
            <pc:docMk/>
            <pc:sldMk cId="2917332157" sldId="258"/>
            <ac:spMk id="23" creationId="{70B533CD-0B44-416B-AF5B-087FD46AF901}"/>
          </ac:spMkLst>
        </pc:spChg>
        <pc:spChg chg="add mod">
          <ac:chgData name="Kowshik Aitha" userId="S::kowshik.aitha@modak.com::0b0d7779-8bfb-4545-bf24-10202a28d8ee" providerId="AD" clId="Web-{8AB56E89-1ACE-401C-A242-B4A78531C339}" dt="2022-03-18T18:02:39.017" v="2255" actId="1076"/>
          <ac:spMkLst>
            <pc:docMk/>
            <pc:sldMk cId="2917332157" sldId="258"/>
            <ac:spMk id="24" creationId="{7AEDEEDA-BDFA-4A7F-B17B-AD8F74DBDDF0}"/>
          </ac:spMkLst>
        </pc:spChg>
        <pc:spChg chg="add del">
          <ac:chgData name="Kowshik Aitha" userId="S::kowshik.aitha@modak.com::0b0d7779-8bfb-4545-bf24-10202a28d8ee" providerId="AD" clId="Web-{8AB56E89-1ACE-401C-A242-B4A78531C339}" dt="2022-03-18T13:54:05.441" v="379"/>
          <ac:spMkLst>
            <pc:docMk/>
            <pc:sldMk cId="2917332157" sldId="258"/>
            <ac:spMk id="25" creationId="{D4CD6FBE-2742-4BA7-B9F5-035530D2111B}"/>
          </ac:spMkLst>
        </pc:spChg>
        <pc:spChg chg="add mod">
          <ac:chgData name="Kowshik Aitha" userId="S::kowshik.aitha@modak.com::0b0d7779-8bfb-4545-bf24-10202a28d8ee" providerId="AD" clId="Web-{8AB56E89-1ACE-401C-A242-B4A78531C339}" dt="2022-03-18T18:02:39.017" v="2256" actId="1076"/>
          <ac:spMkLst>
            <pc:docMk/>
            <pc:sldMk cId="2917332157" sldId="258"/>
            <ac:spMk id="26" creationId="{DBB22841-9DCA-411C-B9D3-AE759263611A}"/>
          </ac:spMkLst>
        </pc:spChg>
        <pc:spChg chg="add mod">
          <ac:chgData name="Kowshik Aitha" userId="S::kowshik.aitha@modak.com::0b0d7779-8bfb-4545-bf24-10202a28d8ee" providerId="AD" clId="Web-{8AB56E89-1ACE-401C-A242-B4A78531C339}" dt="2022-03-18T18:02:39.033" v="2257" actId="1076"/>
          <ac:spMkLst>
            <pc:docMk/>
            <pc:sldMk cId="2917332157" sldId="258"/>
            <ac:spMk id="27" creationId="{DBB22841-9DCA-411C-B9D3-AE759263611A}"/>
          </ac:spMkLst>
        </pc:spChg>
        <pc:spChg chg="add del mod">
          <ac:chgData name="Kowshik Aitha" userId="S::kowshik.aitha@modak.com::0b0d7779-8bfb-4545-bf24-10202a28d8ee" providerId="AD" clId="Web-{8AB56E89-1ACE-401C-A242-B4A78531C339}" dt="2022-03-18T14:36:37.340" v="1310"/>
          <ac:spMkLst>
            <pc:docMk/>
            <pc:sldMk cId="2917332157" sldId="258"/>
            <ac:spMk id="28" creationId="{5E098E69-039D-47C7-AE64-32B69B55BDBF}"/>
          </ac:spMkLst>
        </pc:spChg>
        <pc:spChg chg="add mod">
          <ac:chgData name="Kowshik Aitha" userId="S::kowshik.aitha@modak.com::0b0d7779-8bfb-4545-bf24-10202a28d8ee" providerId="AD" clId="Web-{8AB56E89-1ACE-401C-A242-B4A78531C339}" dt="2022-03-18T18:04:31.378" v="2298" actId="20577"/>
          <ac:spMkLst>
            <pc:docMk/>
            <pc:sldMk cId="2917332157" sldId="258"/>
            <ac:spMk id="30" creationId="{09A44E5F-2169-4EC1-AF64-FC1D2D14E80C}"/>
          </ac:spMkLst>
        </pc:spChg>
        <pc:picChg chg="add del mod">
          <ac:chgData name="Kowshik Aitha" userId="S::kowshik.aitha@modak.com::0b0d7779-8bfb-4545-bf24-10202a28d8ee" providerId="AD" clId="Web-{8AB56E89-1ACE-401C-A242-B4A78531C339}" dt="2022-03-18T13:48:40.073" v="312"/>
          <ac:picMkLst>
            <pc:docMk/>
            <pc:sldMk cId="2917332157" sldId="258"/>
            <ac:picMk id="4" creationId="{C1E0ECE7-4FD2-4A89-A223-47ACB9375818}"/>
          </ac:picMkLst>
        </pc:picChg>
        <pc:picChg chg="add del mod">
          <ac:chgData name="Kowshik Aitha" userId="S::kowshik.aitha@modak.com::0b0d7779-8bfb-4545-bf24-10202a28d8ee" providerId="AD" clId="Web-{8AB56E89-1ACE-401C-A242-B4A78531C339}" dt="2022-03-18T13:48:40.073" v="311"/>
          <ac:picMkLst>
            <pc:docMk/>
            <pc:sldMk cId="2917332157" sldId="258"/>
            <ac:picMk id="5" creationId="{711D521E-1196-40B7-89F3-1017D73F6E35}"/>
          </ac:picMkLst>
        </pc:picChg>
      </pc:sldChg>
      <pc:sldChg chg="addSp delSp modSp new mod setBg modClrScheme chgLayout">
        <pc:chgData name="Kowshik Aitha" userId="S::kowshik.aitha@modak.com::0b0d7779-8bfb-4545-bf24-10202a28d8ee" providerId="AD" clId="Web-{8AB56E89-1ACE-401C-A242-B4A78531C339}" dt="2022-03-18T18:08:39.834" v="2345"/>
        <pc:sldMkLst>
          <pc:docMk/>
          <pc:sldMk cId="3956035278" sldId="259"/>
        </pc:sldMkLst>
        <pc:spChg chg="del">
          <ac:chgData name="Kowshik Aitha" userId="S::kowshik.aitha@modak.com::0b0d7779-8bfb-4545-bf24-10202a28d8ee" providerId="AD" clId="Web-{8AB56E89-1ACE-401C-A242-B4A78531C339}" dt="2022-03-18T14:01:43.773" v="544"/>
          <ac:spMkLst>
            <pc:docMk/>
            <pc:sldMk cId="3956035278" sldId="259"/>
            <ac:spMk id="2" creationId="{CCBACF94-96BE-4BDD-814F-2CD3FC1E04AA}"/>
          </ac:spMkLst>
        </pc:spChg>
        <pc:spChg chg="del">
          <ac:chgData name="Kowshik Aitha" userId="S::kowshik.aitha@modak.com::0b0d7779-8bfb-4545-bf24-10202a28d8ee" providerId="AD" clId="Web-{8AB56E89-1ACE-401C-A242-B4A78531C339}" dt="2022-03-18T14:01:43.773" v="543"/>
          <ac:spMkLst>
            <pc:docMk/>
            <pc:sldMk cId="3956035278" sldId="259"/>
            <ac:spMk id="3" creationId="{10130275-359D-465F-AD3E-AD9BC91233B7}"/>
          </ac:spMkLst>
        </pc:spChg>
        <pc:spChg chg="del">
          <ac:chgData name="Kowshik Aitha" userId="S::kowshik.aitha@modak.com::0b0d7779-8bfb-4545-bf24-10202a28d8ee" providerId="AD" clId="Web-{8AB56E89-1ACE-401C-A242-B4A78531C339}" dt="2022-03-18T14:01:43.773" v="542"/>
          <ac:spMkLst>
            <pc:docMk/>
            <pc:sldMk cId="3956035278" sldId="259"/>
            <ac:spMk id="4" creationId="{A8D83528-4E29-494A-AA36-40003B6CDFE2}"/>
          </ac:spMkLst>
        </pc:spChg>
        <pc:spChg chg="add del mod ord">
          <ac:chgData name="Kowshik Aitha" userId="S::kowshik.aitha@modak.com::0b0d7779-8bfb-4545-bf24-10202a28d8ee" providerId="AD" clId="Web-{8AB56E89-1ACE-401C-A242-B4A78531C339}" dt="2022-03-18T14:02:01.538" v="551"/>
          <ac:spMkLst>
            <pc:docMk/>
            <pc:sldMk cId="3956035278" sldId="259"/>
            <ac:spMk id="5" creationId="{2670562D-9150-41E0-B7B3-FEA3FC719869}"/>
          </ac:spMkLst>
        </pc:spChg>
        <pc:spChg chg="add del mod ord">
          <ac:chgData name="Kowshik Aitha" userId="S::kowshik.aitha@modak.com::0b0d7779-8bfb-4545-bf24-10202a28d8ee" providerId="AD" clId="Web-{8AB56E89-1ACE-401C-A242-B4A78531C339}" dt="2022-03-18T14:02:01.538" v="550"/>
          <ac:spMkLst>
            <pc:docMk/>
            <pc:sldMk cId="3956035278" sldId="259"/>
            <ac:spMk id="6" creationId="{C9EB8E61-762B-4B75-96C1-7B5CD0502012}"/>
          </ac:spMkLst>
        </pc:spChg>
        <pc:spChg chg="add del mod ord">
          <ac:chgData name="Kowshik Aitha" userId="S::kowshik.aitha@modak.com::0b0d7779-8bfb-4545-bf24-10202a28d8ee" providerId="AD" clId="Web-{8AB56E89-1ACE-401C-A242-B4A78531C339}" dt="2022-03-18T14:02:01.538" v="549"/>
          <ac:spMkLst>
            <pc:docMk/>
            <pc:sldMk cId="3956035278" sldId="259"/>
            <ac:spMk id="7" creationId="{DB9AC0DC-57DC-41F6-AEA0-93A0B009E869}"/>
          </ac:spMkLst>
        </pc:spChg>
        <pc:spChg chg="add del mod ord">
          <ac:chgData name="Kowshik Aitha" userId="S::kowshik.aitha@modak.com::0b0d7779-8bfb-4545-bf24-10202a28d8ee" providerId="AD" clId="Web-{8AB56E89-1ACE-401C-A242-B4A78531C339}" dt="2022-03-18T14:02:01.538" v="548"/>
          <ac:spMkLst>
            <pc:docMk/>
            <pc:sldMk cId="3956035278" sldId="259"/>
            <ac:spMk id="8" creationId="{31C5DDFC-B02A-43F7-B95F-0473166217D1}"/>
          </ac:spMkLst>
        </pc:spChg>
        <pc:spChg chg="add del mod ord">
          <ac:chgData name="Kowshik Aitha" userId="S::kowshik.aitha@modak.com::0b0d7779-8bfb-4545-bf24-10202a28d8ee" providerId="AD" clId="Web-{8AB56E89-1ACE-401C-A242-B4A78531C339}" dt="2022-03-18T14:02:01.538" v="547"/>
          <ac:spMkLst>
            <pc:docMk/>
            <pc:sldMk cId="3956035278" sldId="259"/>
            <ac:spMk id="9" creationId="{48C0E2AE-8A7F-4A6B-9D27-FF927D973AE4}"/>
          </ac:spMkLst>
        </pc:spChg>
        <pc:spChg chg="add mod ord">
          <ac:chgData name="Kowshik Aitha" userId="S::kowshik.aitha@modak.com::0b0d7779-8bfb-4545-bf24-10202a28d8ee" providerId="AD" clId="Web-{8AB56E89-1ACE-401C-A242-B4A78531C339}" dt="2022-03-18T18:08:39.834" v="2345"/>
          <ac:spMkLst>
            <pc:docMk/>
            <pc:sldMk cId="3956035278" sldId="259"/>
            <ac:spMk id="10" creationId="{1794C30A-661A-4CB3-9AC6-A1EF2E8780E7}"/>
          </ac:spMkLst>
        </pc:spChg>
        <pc:spChg chg="add mod">
          <ac:chgData name="Kowshik Aitha" userId="S::kowshik.aitha@modak.com::0b0d7779-8bfb-4545-bf24-10202a28d8ee" providerId="AD" clId="Web-{8AB56E89-1ACE-401C-A242-B4A78531C339}" dt="2022-03-18T18:08:39.834" v="2345"/>
          <ac:spMkLst>
            <pc:docMk/>
            <pc:sldMk cId="3956035278" sldId="259"/>
            <ac:spMk id="11" creationId="{00AF7D92-6D73-41DD-B11D-344B32908598}"/>
          </ac:spMkLst>
        </pc:spChg>
        <pc:spChg chg="add del">
          <ac:chgData name="Kowshik Aitha" userId="S::kowshik.aitha@modak.com::0b0d7779-8bfb-4545-bf24-10202a28d8ee" providerId="AD" clId="Web-{8AB56E89-1ACE-401C-A242-B4A78531C339}" dt="2022-03-18T18:08:06.162" v="2341"/>
          <ac:spMkLst>
            <pc:docMk/>
            <pc:sldMk cId="3956035278" sldId="259"/>
            <ac:spMk id="28" creationId="{603AE127-802C-459A-A612-DB85B67F0DC0}"/>
          </ac:spMkLst>
        </pc:spChg>
        <pc:spChg chg="add del">
          <ac:chgData name="Kowshik Aitha" userId="S::kowshik.aitha@modak.com::0b0d7779-8bfb-4545-bf24-10202a28d8ee" providerId="AD" clId="Web-{8AB56E89-1ACE-401C-A242-B4A78531C339}" dt="2022-03-18T18:08:06.162" v="2341"/>
          <ac:spMkLst>
            <pc:docMk/>
            <pc:sldMk cId="3956035278" sldId="259"/>
            <ac:spMk id="30" creationId="{9323D83D-50D6-4040-A58B-FCEA340F886A}"/>
          </ac:spMkLst>
        </pc:spChg>
        <pc:spChg chg="add del">
          <ac:chgData name="Kowshik Aitha" userId="S::kowshik.aitha@modak.com::0b0d7779-8bfb-4545-bf24-10202a28d8ee" providerId="AD" clId="Web-{8AB56E89-1ACE-401C-A242-B4A78531C339}" dt="2022-03-18T18:08:06.162" v="2341"/>
          <ac:spMkLst>
            <pc:docMk/>
            <pc:sldMk cId="3956035278" sldId="259"/>
            <ac:spMk id="34" creationId="{F10FD715-4DCE-4779-B634-EC78315EA213}"/>
          </ac:spMkLst>
        </pc:spChg>
        <pc:spChg chg="add del">
          <ac:chgData name="Kowshik Aitha" userId="S::kowshik.aitha@modak.com::0b0d7779-8bfb-4545-bf24-10202a28d8ee" providerId="AD" clId="Web-{8AB56E89-1ACE-401C-A242-B4A78531C339}" dt="2022-03-18T18:08:39.834" v="2345"/>
          <ac:spMkLst>
            <pc:docMk/>
            <pc:sldMk cId="3956035278" sldId="259"/>
            <ac:spMk id="37" creationId="{E80B86A7-A1EC-475B-9166-88902B033A38}"/>
          </ac:spMkLst>
        </pc:spChg>
        <pc:spChg chg="add del">
          <ac:chgData name="Kowshik Aitha" userId="S::kowshik.aitha@modak.com::0b0d7779-8bfb-4545-bf24-10202a28d8ee" providerId="AD" clId="Web-{8AB56E89-1ACE-401C-A242-B4A78531C339}" dt="2022-03-18T18:08:39.834" v="2345"/>
          <ac:spMkLst>
            <pc:docMk/>
            <pc:sldMk cId="3956035278" sldId="259"/>
            <ac:spMk id="38" creationId="{C2C29CB1-9F74-4879-A6AF-AEA67B6F1F4D}"/>
          </ac:spMkLst>
        </pc:spChg>
        <pc:spChg chg="add del">
          <ac:chgData name="Kowshik Aitha" userId="S::kowshik.aitha@modak.com::0b0d7779-8bfb-4545-bf24-10202a28d8ee" providerId="AD" clId="Web-{8AB56E89-1ACE-401C-A242-B4A78531C339}" dt="2022-03-18T18:08:39.834" v="2345"/>
          <ac:spMkLst>
            <pc:docMk/>
            <pc:sldMk cId="3956035278" sldId="259"/>
            <ac:spMk id="39" creationId="{7E2C7115-5336-410C-AD71-0F0952A2E5A7}"/>
          </ac:spMkLst>
        </pc:spChg>
        <pc:grpChg chg="add del">
          <ac:chgData name="Kowshik Aitha" userId="S::kowshik.aitha@modak.com::0b0d7779-8bfb-4545-bf24-10202a28d8ee" providerId="AD" clId="Web-{8AB56E89-1ACE-401C-A242-B4A78531C339}" dt="2022-03-18T18:08:06.162" v="2341"/>
          <ac:grpSpMkLst>
            <pc:docMk/>
            <pc:sldMk cId="3956035278" sldId="259"/>
            <ac:grpSpMk id="16" creationId="{09EA7EA7-74F5-4EE2-8E3D-1A10308259D7}"/>
          </ac:grpSpMkLst>
        </pc:grpChg>
        <pc:grpChg chg="add del">
          <ac:chgData name="Kowshik Aitha" userId="S::kowshik.aitha@modak.com::0b0d7779-8bfb-4545-bf24-10202a28d8ee" providerId="AD" clId="Web-{8AB56E89-1ACE-401C-A242-B4A78531C339}" dt="2022-03-18T18:08:39.834" v="2345"/>
          <ac:grpSpMkLst>
            <pc:docMk/>
            <pc:sldMk cId="3956035278" sldId="259"/>
            <ac:grpSpMk id="36" creationId="{09EA7EA7-74F5-4EE2-8E3D-1A10308259D7}"/>
          </ac:grpSpMkLst>
        </pc:grpChg>
        <pc:cxnChg chg="add del">
          <ac:chgData name="Kowshik Aitha" userId="S::kowshik.aitha@modak.com::0b0d7779-8bfb-4545-bf24-10202a28d8ee" providerId="AD" clId="Web-{8AB56E89-1ACE-401C-A242-B4A78531C339}" dt="2022-03-18T18:08:06.162" v="2341"/>
          <ac:cxnSpMkLst>
            <pc:docMk/>
            <pc:sldMk cId="3956035278" sldId="259"/>
            <ac:cxnSpMk id="32" creationId="{1A1FE6BB-DFB2-4080-9B5E-076EF5DDE67B}"/>
          </ac:cxnSpMkLst>
        </pc:cxnChg>
      </pc:sldChg>
      <pc:sldChg chg="add del replId">
        <pc:chgData name="Kowshik Aitha" userId="S::kowshik.aitha@modak.com::0b0d7779-8bfb-4545-bf24-10202a28d8ee" providerId="AD" clId="Web-{8AB56E89-1ACE-401C-A242-B4A78531C339}" dt="2022-03-18T14:09:40.527" v="625"/>
        <pc:sldMkLst>
          <pc:docMk/>
          <pc:sldMk cId="900188932" sldId="260"/>
        </pc:sldMkLst>
      </pc:sldChg>
      <pc:sldChg chg="addSp delSp modSp new mod setBg">
        <pc:chgData name="Kowshik Aitha" userId="S::kowshik.aitha@modak.com::0b0d7779-8bfb-4545-bf24-10202a28d8ee" providerId="AD" clId="Web-{8AB56E89-1ACE-401C-A242-B4A78531C339}" dt="2022-03-18T14:30:33.978" v="1056" actId="1076"/>
        <pc:sldMkLst>
          <pc:docMk/>
          <pc:sldMk cId="3884885181" sldId="260"/>
        </pc:sldMkLst>
        <pc:spChg chg="del">
          <ac:chgData name="Kowshik Aitha" userId="S::kowshik.aitha@modak.com::0b0d7779-8bfb-4545-bf24-10202a28d8ee" providerId="AD" clId="Web-{8AB56E89-1ACE-401C-A242-B4A78531C339}" dt="2022-03-18T14:09:55.574" v="637"/>
          <ac:spMkLst>
            <pc:docMk/>
            <pc:sldMk cId="3884885181" sldId="260"/>
            <ac:spMk id="2" creationId="{BB3BC357-566C-413B-917F-4FFFD5CEE419}"/>
          </ac:spMkLst>
        </pc:spChg>
        <pc:spChg chg="del">
          <ac:chgData name="Kowshik Aitha" userId="S::kowshik.aitha@modak.com::0b0d7779-8bfb-4545-bf24-10202a28d8ee" providerId="AD" clId="Web-{8AB56E89-1ACE-401C-A242-B4A78531C339}" dt="2022-03-18T14:09:55.574" v="636"/>
          <ac:spMkLst>
            <pc:docMk/>
            <pc:sldMk cId="3884885181" sldId="260"/>
            <ac:spMk id="3" creationId="{2BB574AA-FBE6-4BE5-B54E-182F6ACA7C16}"/>
          </ac:spMkLst>
        </pc:spChg>
        <pc:spChg chg="add del">
          <ac:chgData name="Kowshik Aitha" userId="S::kowshik.aitha@modak.com::0b0d7779-8bfb-4545-bf24-10202a28d8ee" providerId="AD" clId="Web-{8AB56E89-1ACE-401C-A242-B4A78531C339}" dt="2022-03-18T14:09:55.574" v="635"/>
          <ac:spMkLst>
            <pc:docMk/>
            <pc:sldMk cId="3884885181" sldId="260"/>
            <ac:spMk id="4" creationId="{DE9B7845-9E60-4F52-B8A5-1B4CCE6F87E4}"/>
          </ac:spMkLst>
        </pc:spChg>
        <pc:spChg chg="del">
          <ac:chgData name="Kowshik Aitha" userId="S::kowshik.aitha@modak.com::0b0d7779-8bfb-4545-bf24-10202a28d8ee" providerId="AD" clId="Web-{8AB56E89-1ACE-401C-A242-B4A78531C339}" dt="2022-03-18T14:09:55.574" v="634"/>
          <ac:spMkLst>
            <pc:docMk/>
            <pc:sldMk cId="3884885181" sldId="260"/>
            <ac:spMk id="5" creationId="{CF33AD15-B274-489D-9A4F-D0C36278FE1A}"/>
          </ac:spMkLst>
        </pc:spChg>
        <pc:spChg chg="add del">
          <ac:chgData name="Kowshik Aitha" userId="S::kowshik.aitha@modak.com::0b0d7779-8bfb-4545-bf24-10202a28d8ee" providerId="AD" clId="Web-{8AB56E89-1ACE-401C-A242-B4A78531C339}" dt="2022-03-18T14:09:55.574" v="633"/>
          <ac:spMkLst>
            <pc:docMk/>
            <pc:sldMk cId="3884885181" sldId="260"/>
            <ac:spMk id="6" creationId="{51414C9F-2240-41F5-A531-CC22D225F763}"/>
          </ac:spMkLst>
        </pc:spChg>
        <pc:spChg chg="add mod">
          <ac:chgData name="Kowshik Aitha" userId="S::kowshik.aitha@modak.com::0b0d7779-8bfb-4545-bf24-10202a28d8ee" providerId="AD" clId="Web-{8AB56E89-1ACE-401C-A242-B4A78531C339}" dt="2022-03-18T14:14:00.263" v="741" actId="14100"/>
          <ac:spMkLst>
            <pc:docMk/>
            <pc:sldMk cId="3884885181" sldId="260"/>
            <ac:spMk id="16" creationId="{F7298A79-3A03-42BC-9879-0AD4E58F0AD4}"/>
          </ac:spMkLst>
        </pc:spChg>
        <pc:spChg chg="add mod">
          <ac:chgData name="Kowshik Aitha" userId="S::kowshik.aitha@modak.com::0b0d7779-8bfb-4545-bf24-10202a28d8ee" providerId="AD" clId="Web-{8AB56E89-1ACE-401C-A242-B4A78531C339}" dt="2022-03-18T14:14:13.607" v="742" actId="1076"/>
          <ac:spMkLst>
            <pc:docMk/>
            <pc:sldMk cId="3884885181" sldId="260"/>
            <ac:spMk id="18" creationId="{FC44C321-A59E-46A3-8486-17F3FF93746D}"/>
          </ac:spMkLst>
        </pc:spChg>
        <pc:spChg chg="add mod">
          <ac:chgData name="Kowshik Aitha" userId="S::kowshik.aitha@modak.com::0b0d7779-8bfb-4545-bf24-10202a28d8ee" providerId="AD" clId="Web-{8AB56E89-1ACE-401C-A242-B4A78531C339}" dt="2022-03-18T14:14:55.983" v="768" actId="20577"/>
          <ac:spMkLst>
            <pc:docMk/>
            <pc:sldMk cId="3884885181" sldId="260"/>
            <ac:spMk id="20" creationId="{D9A630DC-3F25-4ED7-86AE-547B58CA16C0}"/>
          </ac:spMkLst>
        </pc:spChg>
        <pc:spChg chg="add mod">
          <ac:chgData name="Kowshik Aitha" userId="S::kowshik.aitha@modak.com::0b0d7779-8bfb-4545-bf24-10202a28d8ee" providerId="AD" clId="Web-{8AB56E89-1ACE-401C-A242-B4A78531C339}" dt="2022-03-18T14:16:11.202" v="796" actId="20577"/>
          <ac:spMkLst>
            <pc:docMk/>
            <pc:sldMk cId="3884885181" sldId="260"/>
            <ac:spMk id="22" creationId="{881FE0B6-9591-42EB-A90D-8978E21247E7}"/>
          </ac:spMkLst>
        </pc:spChg>
        <pc:picChg chg="add del mod ord">
          <ac:chgData name="Kowshik Aitha" userId="S::kowshik.aitha@modak.com::0b0d7779-8bfb-4545-bf24-10202a28d8ee" providerId="AD" clId="Web-{8AB56E89-1ACE-401C-A242-B4A78531C339}" dt="2022-03-18T14:09:51.386" v="632"/>
          <ac:picMkLst>
            <pc:docMk/>
            <pc:sldMk cId="3884885181" sldId="260"/>
            <ac:picMk id="7" creationId="{CD896FBE-572D-431F-AC3B-CE5113DFA31C}"/>
          </ac:picMkLst>
        </pc:picChg>
        <pc:picChg chg="add del mod ord">
          <ac:chgData name="Kowshik Aitha" userId="S::kowshik.aitha@modak.com::0b0d7779-8bfb-4545-bf24-10202a28d8ee" providerId="AD" clId="Web-{8AB56E89-1ACE-401C-A242-B4A78531C339}" dt="2022-03-18T14:09:51.386" v="631"/>
          <ac:picMkLst>
            <pc:docMk/>
            <pc:sldMk cId="3884885181" sldId="260"/>
            <ac:picMk id="8" creationId="{4D1B1CBC-402B-4E2E-B765-D1F7E5CD0946}"/>
          </ac:picMkLst>
        </pc:picChg>
        <pc:picChg chg="add del mod">
          <ac:chgData name="Kowshik Aitha" userId="S::kowshik.aitha@modak.com::0b0d7779-8bfb-4545-bf24-10202a28d8ee" providerId="AD" clId="Web-{8AB56E89-1ACE-401C-A242-B4A78531C339}" dt="2022-03-18T14:09:51.386" v="630"/>
          <ac:picMkLst>
            <pc:docMk/>
            <pc:sldMk cId="3884885181" sldId="260"/>
            <ac:picMk id="9" creationId="{042B7A70-3F4F-42C5-BC6A-9F4274301FE4}"/>
          </ac:picMkLst>
        </pc:picChg>
        <pc:picChg chg="add del mod">
          <ac:chgData name="Kowshik Aitha" userId="S::kowshik.aitha@modak.com::0b0d7779-8bfb-4545-bf24-10202a28d8ee" providerId="AD" clId="Web-{8AB56E89-1ACE-401C-A242-B4A78531C339}" dt="2022-03-18T14:10:26.465" v="646"/>
          <ac:picMkLst>
            <pc:docMk/>
            <pc:sldMk cId="3884885181" sldId="260"/>
            <ac:picMk id="10" creationId="{C6C13E03-FB37-4047-BE55-221B2BAB0EA0}"/>
          </ac:picMkLst>
        </pc:picChg>
        <pc:picChg chg="add del mod ord">
          <ac:chgData name="Kowshik Aitha" userId="S::kowshik.aitha@modak.com::0b0d7779-8bfb-4545-bf24-10202a28d8ee" providerId="AD" clId="Web-{8AB56E89-1ACE-401C-A242-B4A78531C339}" dt="2022-03-18T14:10:26.465" v="644"/>
          <ac:picMkLst>
            <pc:docMk/>
            <pc:sldMk cId="3884885181" sldId="260"/>
            <ac:picMk id="11" creationId="{D1CE1E16-3A62-47B7-8C33-37AECF624434}"/>
          </ac:picMkLst>
        </pc:picChg>
        <pc:picChg chg="add del mod">
          <ac:chgData name="Kowshik Aitha" userId="S::kowshik.aitha@modak.com::0b0d7779-8bfb-4545-bf24-10202a28d8ee" providerId="AD" clId="Web-{8AB56E89-1ACE-401C-A242-B4A78531C339}" dt="2022-03-18T14:10:26.465" v="645"/>
          <ac:picMkLst>
            <pc:docMk/>
            <pc:sldMk cId="3884885181" sldId="260"/>
            <ac:picMk id="12" creationId="{C080DE1E-4CB2-4EAD-B497-4C38FAF855B1}"/>
          </ac:picMkLst>
        </pc:picChg>
        <pc:picChg chg="add mod">
          <ac:chgData name="Kowshik Aitha" userId="S::kowshik.aitha@modak.com::0b0d7779-8bfb-4545-bf24-10202a28d8ee" providerId="AD" clId="Web-{8AB56E89-1ACE-401C-A242-B4A78531C339}" dt="2022-03-18T14:30:26.009" v="1054" actId="1076"/>
          <ac:picMkLst>
            <pc:docMk/>
            <pc:sldMk cId="3884885181" sldId="260"/>
            <ac:picMk id="13" creationId="{595AC2F4-33FA-4075-A780-5ECF084A2E27}"/>
          </ac:picMkLst>
        </pc:picChg>
        <pc:picChg chg="add mod">
          <ac:chgData name="Kowshik Aitha" userId="S::kowshik.aitha@modak.com::0b0d7779-8bfb-4545-bf24-10202a28d8ee" providerId="AD" clId="Web-{8AB56E89-1ACE-401C-A242-B4A78531C339}" dt="2022-03-18T14:30:33.978" v="1056" actId="1076"/>
          <ac:picMkLst>
            <pc:docMk/>
            <pc:sldMk cId="3884885181" sldId="260"/>
            <ac:picMk id="14" creationId="{14F57B4E-BE80-437F-98F4-A690C6BA0DD5}"/>
          </ac:picMkLst>
        </pc:picChg>
        <pc:picChg chg="add mod">
          <ac:chgData name="Kowshik Aitha" userId="S::kowshik.aitha@modak.com::0b0d7779-8bfb-4545-bf24-10202a28d8ee" providerId="AD" clId="Web-{8AB56E89-1ACE-401C-A242-B4A78531C339}" dt="2022-03-18T14:30:20.915" v="1052" actId="1076"/>
          <ac:picMkLst>
            <pc:docMk/>
            <pc:sldMk cId="3884885181" sldId="260"/>
            <ac:picMk id="15" creationId="{15FC30C0-B74F-4EB0-AD5E-573BCD3FE329}"/>
          </ac:picMkLst>
        </pc:picChg>
        <pc:cxnChg chg="add del">
          <ac:chgData name="Kowshik Aitha" userId="S::kowshik.aitha@modak.com::0b0d7779-8bfb-4545-bf24-10202a28d8ee" providerId="AD" clId="Web-{8AB56E89-1ACE-401C-A242-B4A78531C339}" dt="2022-03-18T14:10:17.246" v="642"/>
          <ac:cxnSpMkLst>
            <pc:docMk/>
            <pc:sldMk cId="3884885181" sldId="260"/>
            <ac:cxnSpMk id="17" creationId="{DCD67800-37AC-4E14-89B0-F79DCB3FB86D}"/>
          </ac:cxnSpMkLst>
        </pc:cxnChg>
        <pc:cxnChg chg="add del">
          <ac:chgData name="Kowshik Aitha" userId="S::kowshik.aitha@modak.com::0b0d7779-8bfb-4545-bf24-10202a28d8ee" providerId="AD" clId="Web-{8AB56E89-1ACE-401C-A242-B4A78531C339}" dt="2022-03-18T14:10:17.246" v="642"/>
          <ac:cxnSpMkLst>
            <pc:docMk/>
            <pc:sldMk cId="3884885181" sldId="260"/>
            <ac:cxnSpMk id="19" creationId="{20F1788F-A5AE-4188-8274-F7F2E3833ECD}"/>
          </ac:cxnSpMkLst>
        </pc:cxnChg>
      </pc:sldChg>
      <pc:sldChg chg="addSp delSp modSp add replId">
        <pc:chgData name="Kowshik Aitha" userId="S::kowshik.aitha@modak.com::0b0d7779-8bfb-4545-bf24-10202a28d8ee" providerId="AD" clId="Web-{8AB56E89-1ACE-401C-A242-B4A78531C339}" dt="2022-03-18T14:20:24.986" v="899" actId="14100"/>
        <pc:sldMkLst>
          <pc:docMk/>
          <pc:sldMk cId="2067078641" sldId="261"/>
        </pc:sldMkLst>
        <pc:spChg chg="mod">
          <ac:chgData name="Kowshik Aitha" userId="S::kowshik.aitha@modak.com::0b0d7779-8bfb-4545-bf24-10202a28d8ee" providerId="AD" clId="Web-{8AB56E89-1ACE-401C-A242-B4A78531C339}" dt="2022-03-18T14:19:54.938" v="895" actId="20577"/>
          <ac:spMkLst>
            <pc:docMk/>
            <pc:sldMk cId="2067078641" sldId="261"/>
            <ac:spMk id="16" creationId="{F7298A79-3A03-42BC-9879-0AD4E58F0AD4}"/>
          </ac:spMkLst>
        </pc:spChg>
        <pc:spChg chg="mod">
          <ac:chgData name="Kowshik Aitha" userId="S::kowshik.aitha@modak.com::0b0d7779-8bfb-4545-bf24-10202a28d8ee" providerId="AD" clId="Web-{8AB56E89-1ACE-401C-A242-B4A78531C339}" dt="2022-03-18T14:19:24.766" v="883" actId="20577"/>
          <ac:spMkLst>
            <pc:docMk/>
            <pc:sldMk cId="2067078641" sldId="261"/>
            <ac:spMk id="18" creationId="{FC44C321-A59E-46A3-8486-17F3FF93746D}"/>
          </ac:spMkLst>
        </pc:spChg>
        <pc:spChg chg="mod">
          <ac:chgData name="Kowshik Aitha" userId="S::kowshik.aitha@modak.com::0b0d7779-8bfb-4545-bf24-10202a28d8ee" providerId="AD" clId="Web-{8AB56E89-1ACE-401C-A242-B4A78531C339}" dt="2022-03-18T14:19:11.610" v="863" actId="20577"/>
          <ac:spMkLst>
            <pc:docMk/>
            <pc:sldMk cId="2067078641" sldId="261"/>
            <ac:spMk id="20" creationId="{D9A630DC-3F25-4ED7-86AE-547B58CA16C0}"/>
          </ac:spMkLst>
        </pc:spChg>
        <pc:spChg chg="mod">
          <ac:chgData name="Kowshik Aitha" userId="S::kowshik.aitha@modak.com::0b0d7779-8bfb-4545-bf24-10202a28d8ee" providerId="AD" clId="Web-{8AB56E89-1ACE-401C-A242-B4A78531C339}" dt="2022-03-18T14:17:02.718" v="815" actId="20577"/>
          <ac:spMkLst>
            <pc:docMk/>
            <pc:sldMk cId="2067078641" sldId="261"/>
            <ac:spMk id="22" creationId="{881FE0B6-9591-42EB-A90D-8978E21247E7}"/>
          </ac:spMkLst>
        </pc:spChg>
        <pc:picChg chg="add del mod">
          <ac:chgData name="Kowshik Aitha" userId="S::kowshik.aitha@modak.com::0b0d7779-8bfb-4545-bf24-10202a28d8ee" providerId="AD" clId="Web-{8AB56E89-1ACE-401C-A242-B4A78531C339}" dt="2022-03-18T14:17:43.265" v="823"/>
          <ac:picMkLst>
            <pc:docMk/>
            <pc:sldMk cId="2067078641" sldId="261"/>
            <ac:picMk id="2" creationId="{4ABB9C16-7F37-4B20-BA5E-EF32AE291438}"/>
          </ac:picMkLst>
        </pc:picChg>
        <pc:picChg chg="add del mod">
          <ac:chgData name="Kowshik Aitha" userId="S::kowshik.aitha@modak.com::0b0d7779-8bfb-4545-bf24-10202a28d8ee" providerId="AD" clId="Web-{8AB56E89-1ACE-401C-A242-B4A78531C339}" dt="2022-03-18T14:18:15" v="830"/>
          <ac:picMkLst>
            <pc:docMk/>
            <pc:sldMk cId="2067078641" sldId="261"/>
            <ac:picMk id="3" creationId="{5C6628C3-1D0B-4719-BF0E-05A7BAD8204B}"/>
          </ac:picMkLst>
        </pc:picChg>
        <pc:picChg chg="add mod">
          <ac:chgData name="Kowshik Aitha" userId="S::kowshik.aitha@modak.com::0b0d7779-8bfb-4545-bf24-10202a28d8ee" providerId="AD" clId="Web-{8AB56E89-1ACE-401C-A242-B4A78531C339}" dt="2022-03-18T14:20:14.892" v="897" actId="1076"/>
          <ac:picMkLst>
            <pc:docMk/>
            <pc:sldMk cId="2067078641" sldId="261"/>
            <ac:picMk id="4" creationId="{DDBA2256-EBE5-495B-8D6A-D293C67CBF63}"/>
          </ac:picMkLst>
        </pc:picChg>
        <pc:picChg chg="add mod">
          <ac:chgData name="Kowshik Aitha" userId="S::kowshik.aitha@modak.com::0b0d7779-8bfb-4545-bf24-10202a28d8ee" providerId="AD" clId="Web-{8AB56E89-1ACE-401C-A242-B4A78531C339}" dt="2022-03-18T14:20:19.392" v="898" actId="14100"/>
          <ac:picMkLst>
            <pc:docMk/>
            <pc:sldMk cId="2067078641" sldId="261"/>
            <ac:picMk id="5" creationId="{959B9D15-D910-45C0-AFD1-A07FAF6C5CDF}"/>
          </ac:picMkLst>
        </pc:picChg>
        <pc:picChg chg="add mod">
          <ac:chgData name="Kowshik Aitha" userId="S::kowshik.aitha@modak.com::0b0d7779-8bfb-4545-bf24-10202a28d8ee" providerId="AD" clId="Web-{8AB56E89-1ACE-401C-A242-B4A78531C339}" dt="2022-03-18T14:20:24.986" v="899" actId="14100"/>
          <ac:picMkLst>
            <pc:docMk/>
            <pc:sldMk cId="2067078641" sldId="261"/>
            <ac:picMk id="6" creationId="{9965ABB8-0403-47B6-9C81-FFF919B54E53}"/>
          </ac:picMkLst>
        </pc:picChg>
        <pc:picChg chg="del">
          <ac:chgData name="Kowshik Aitha" userId="S::kowshik.aitha@modak.com::0b0d7779-8bfb-4545-bf24-10202a28d8ee" providerId="AD" clId="Web-{8AB56E89-1ACE-401C-A242-B4A78531C339}" dt="2022-03-18T14:17:50.984" v="824"/>
          <ac:picMkLst>
            <pc:docMk/>
            <pc:sldMk cId="2067078641" sldId="261"/>
            <ac:picMk id="13" creationId="{595AC2F4-33FA-4075-A780-5ECF084A2E27}"/>
          </ac:picMkLst>
        </pc:picChg>
        <pc:picChg chg="del">
          <ac:chgData name="Kowshik Aitha" userId="S::kowshik.aitha@modak.com::0b0d7779-8bfb-4545-bf24-10202a28d8ee" providerId="AD" clId="Web-{8AB56E89-1ACE-401C-A242-B4A78531C339}" dt="2022-03-18T14:18:34.594" v="834"/>
          <ac:picMkLst>
            <pc:docMk/>
            <pc:sldMk cId="2067078641" sldId="261"/>
            <ac:picMk id="14" creationId="{14F57B4E-BE80-437F-98F4-A690C6BA0DD5}"/>
          </ac:picMkLst>
        </pc:picChg>
        <pc:picChg chg="add del">
          <ac:chgData name="Kowshik Aitha" userId="S::kowshik.aitha@modak.com::0b0d7779-8bfb-4545-bf24-10202a28d8ee" providerId="AD" clId="Web-{8AB56E89-1ACE-401C-A242-B4A78531C339}" dt="2022-03-18T14:17:58.562" v="827"/>
          <ac:picMkLst>
            <pc:docMk/>
            <pc:sldMk cId="2067078641" sldId="261"/>
            <ac:picMk id="15" creationId="{15FC30C0-B74F-4EB0-AD5E-573BCD3FE329}"/>
          </ac:picMkLst>
        </pc:picChg>
      </pc:sldChg>
      <pc:sldChg chg="new del">
        <pc:chgData name="Kowshik Aitha" userId="S::kowshik.aitha@modak.com::0b0d7779-8bfb-4545-bf24-10202a28d8ee" providerId="AD" clId="Web-{8AB56E89-1ACE-401C-A242-B4A78531C339}" dt="2022-03-18T14:21:57.861" v="911"/>
        <pc:sldMkLst>
          <pc:docMk/>
          <pc:sldMk cId="489616866" sldId="262"/>
        </pc:sldMkLst>
      </pc:sldChg>
      <pc:sldChg chg="addSp delSp modSp add replId">
        <pc:chgData name="Kowshik Aitha" userId="S::kowshik.aitha@modak.com::0b0d7779-8bfb-4545-bf24-10202a28d8ee" providerId="AD" clId="Web-{8AB56E89-1ACE-401C-A242-B4A78531C339}" dt="2022-03-18T14:25:26.865" v="947" actId="1076"/>
        <pc:sldMkLst>
          <pc:docMk/>
          <pc:sldMk cId="1451735206" sldId="262"/>
        </pc:sldMkLst>
        <pc:spChg chg="mod">
          <ac:chgData name="Kowshik Aitha" userId="S::kowshik.aitha@modak.com::0b0d7779-8bfb-4545-bf24-10202a28d8ee" providerId="AD" clId="Web-{8AB56E89-1ACE-401C-A242-B4A78531C339}" dt="2022-03-18T14:23:48.271" v="930" actId="20577"/>
          <ac:spMkLst>
            <pc:docMk/>
            <pc:sldMk cId="1451735206" sldId="262"/>
            <ac:spMk id="16" creationId="{F7298A79-3A03-42BC-9879-0AD4E58F0AD4}"/>
          </ac:spMkLst>
        </pc:spChg>
        <pc:spChg chg="mod">
          <ac:chgData name="Kowshik Aitha" userId="S::kowshik.aitha@modak.com::0b0d7779-8bfb-4545-bf24-10202a28d8ee" providerId="AD" clId="Web-{8AB56E89-1ACE-401C-A242-B4A78531C339}" dt="2022-03-18T14:23:44.865" v="928" actId="20577"/>
          <ac:spMkLst>
            <pc:docMk/>
            <pc:sldMk cId="1451735206" sldId="262"/>
            <ac:spMk id="18" creationId="{FC44C321-A59E-46A3-8486-17F3FF93746D}"/>
          </ac:spMkLst>
        </pc:spChg>
        <pc:spChg chg="mod">
          <ac:chgData name="Kowshik Aitha" userId="S::kowshik.aitha@modak.com::0b0d7779-8bfb-4545-bf24-10202a28d8ee" providerId="AD" clId="Web-{8AB56E89-1ACE-401C-A242-B4A78531C339}" dt="2022-03-18T14:24:12.037" v="935" actId="20577"/>
          <ac:spMkLst>
            <pc:docMk/>
            <pc:sldMk cId="1451735206" sldId="262"/>
            <ac:spMk id="20" creationId="{D9A630DC-3F25-4ED7-86AE-547B58CA16C0}"/>
          </ac:spMkLst>
        </pc:spChg>
        <pc:spChg chg="mod">
          <ac:chgData name="Kowshik Aitha" userId="S::kowshik.aitha@modak.com::0b0d7779-8bfb-4545-bf24-10202a28d8ee" providerId="AD" clId="Web-{8AB56E89-1ACE-401C-A242-B4A78531C339}" dt="2022-03-18T14:23:35.036" v="916" actId="20577"/>
          <ac:spMkLst>
            <pc:docMk/>
            <pc:sldMk cId="1451735206" sldId="262"/>
            <ac:spMk id="22" creationId="{881FE0B6-9591-42EB-A90D-8978E21247E7}"/>
          </ac:spMkLst>
        </pc:spChg>
        <pc:picChg chg="add mod">
          <ac:chgData name="Kowshik Aitha" userId="S::kowshik.aitha@modak.com::0b0d7779-8bfb-4545-bf24-10202a28d8ee" providerId="AD" clId="Web-{8AB56E89-1ACE-401C-A242-B4A78531C339}" dt="2022-03-18T14:24:21.927" v="938" actId="1076"/>
          <ac:picMkLst>
            <pc:docMk/>
            <pc:sldMk cId="1451735206" sldId="262"/>
            <ac:picMk id="2" creationId="{4CE4A45D-B868-41EA-8B8A-ECECDD647211}"/>
          </ac:picMkLst>
        </pc:picChg>
        <pc:picChg chg="add mod">
          <ac:chgData name="Kowshik Aitha" userId="S::kowshik.aitha@modak.com::0b0d7779-8bfb-4545-bf24-10202a28d8ee" providerId="AD" clId="Web-{8AB56E89-1ACE-401C-A242-B4A78531C339}" dt="2022-03-18T14:25:15.131" v="946" actId="1076"/>
          <ac:picMkLst>
            <pc:docMk/>
            <pc:sldMk cId="1451735206" sldId="262"/>
            <ac:picMk id="3" creationId="{FDAE3870-D78D-4644-90EC-A6D30C430426}"/>
          </ac:picMkLst>
        </pc:picChg>
        <pc:picChg chg="del">
          <ac:chgData name="Kowshik Aitha" userId="S::kowshik.aitha@modak.com::0b0d7779-8bfb-4545-bf24-10202a28d8ee" providerId="AD" clId="Web-{8AB56E89-1ACE-401C-A242-B4A78531C339}" dt="2022-03-18T14:24:16.131" v="937"/>
          <ac:picMkLst>
            <pc:docMk/>
            <pc:sldMk cId="1451735206" sldId="262"/>
            <ac:picMk id="4" creationId="{DDBA2256-EBE5-495B-8D6A-D293C67CBF63}"/>
          </ac:picMkLst>
        </pc:picChg>
        <pc:picChg chg="del">
          <ac:chgData name="Kowshik Aitha" userId="S::kowshik.aitha@modak.com::0b0d7779-8bfb-4545-bf24-10202a28d8ee" providerId="AD" clId="Web-{8AB56E89-1ACE-401C-A242-B4A78531C339}" dt="2022-03-18T14:24:26.771" v="939"/>
          <ac:picMkLst>
            <pc:docMk/>
            <pc:sldMk cId="1451735206" sldId="262"/>
            <ac:picMk id="5" creationId="{959B9D15-D910-45C0-AFD1-A07FAF6C5CDF}"/>
          </ac:picMkLst>
        </pc:picChg>
        <pc:picChg chg="del">
          <ac:chgData name="Kowshik Aitha" userId="S::kowshik.aitha@modak.com::0b0d7779-8bfb-4545-bf24-10202a28d8ee" providerId="AD" clId="Web-{8AB56E89-1ACE-401C-A242-B4A78531C339}" dt="2022-03-18T14:24:45.787" v="943"/>
          <ac:picMkLst>
            <pc:docMk/>
            <pc:sldMk cId="1451735206" sldId="262"/>
            <ac:picMk id="6" creationId="{9965ABB8-0403-47B6-9C81-FFF919B54E53}"/>
          </ac:picMkLst>
        </pc:picChg>
        <pc:picChg chg="add mod">
          <ac:chgData name="Kowshik Aitha" userId="S::kowshik.aitha@modak.com::0b0d7779-8bfb-4545-bf24-10202a28d8ee" providerId="AD" clId="Web-{8AB56E89-1ACE-401C-A242-B4A78531C339}" dt="2022-03-18T14:25:26.865" v="947" actId="1076"/>
          <ac:picMkLst>
            <pc:docMk/>
            <pc:sldMk cId="1451735206" sldId="262"/>
            <ac:picMk id="7" creationId="{58660AFB-3FCE-45AA-BFD6-01402C865F35}"/>
          </ac:picMkLst>
        </pc:picChg>
      </pc:sldChg>
      <pc:sldChg chg="addSp delSp modSp add replId">
        <pc:chgData name="Kowshik Aitha" userId="S::kowshik.aitha@modak.com::0b0d7779-8bfb-4545-bf24-10202a28d8ee" providerId="AD" clId="Web-{8AB56E89-1ACE-401C-A242-B4A78531C339}" dt="2022-03-18T14:27:35.414" v="991" actId="20577"/>
        <pc:sldMkLst>
          <pc:docMk/>
          <pc:sldMk cId="273654946" sldId="263"/>
        </pc:sldMkLst>
        <pc:spChg chg="mod">
          <ac:chgData name="Kowshik Aitha" userId="S::kowshik.aitha@modak.com::0b0d7779-8bfb-4545-bf24-10202a28d8ee" providerId="AD" clId="Web-{8AB56E89-1ACE-401C-A242-B4A78531C339}" dt="2022-03-18T14:26:12.210" v="959" actId="20577"/>
          <ac:spMkLst>
            <pc:docMk/>
            <pc:sldMk cId="273654946" sldId="263"/>
            <ac:spMk id="16" creationId="{F7298A79-3A03-42BC-9879-0AD4E58F0AD4}"/>
          </ac:spMkLst>
        </pc:spChg>
        <pc:spChg chg="mod">
          <ac:chgData name="Kowshik Aitha" userId="S::kowshik.aitha@modak.com::0b0d7779-8bfb-4545-bf24-10202a28d8ee" providerId="AD" clId="Web-{8AB56E89-1ACE-401C-A242-B4A78531C339}" dt="2022-03-18T14:26:18.038" v="967" actId="20577"/>
          <ac:spMkLst>
            <pc:docMk/>
            <pc:sldMk cId="273654946" sldId="263"/>
            <ac:spMk id="18" creationId="{FC44C321-A59E-46A3-8486-17F3FF93746D}"/>
          </ac:spMkLst>
        </pc:spChg>
        <pc:spChg chg="mod">
          <ac:chgData name="Kowshik Aitha" userId="S::kowshik.aitha@modak.com::0b0d7779-8bfb-4545-bf24-10202a28d8ee" providerId="AD" clId="Web-{8AB56E89-1ACE-401C-A242-B4A78531C339}" dt="2022-03-18T14:26:22.429" v="975" actId="20577"/>
          <ac:spMkLst>
            <pc:docMk/>
            <pc:sldMk cId="273654946" sldId="263"/>
            <ac:spMk id="20" creationId="{D9A630DC-3F25-4ED7-86AE-547B58CA16C0}"/>
          </ac:spMkLst>
        </pc:spChg>
        <pc:spChg chg="mod">
          <ac:chgData name="Kowshik Aitha" userId="S::kowshik.aitha@modak.com::0b0d7779-8bfb-4545-bf24-10202a28d8ee" providerId="AD" clId="Web-{8AB56E89-1ACE-401C-A242-B4A78531C339}" dt="2022-03-18T14:27:35.414" v="991" actId="20577"/>
          <ac:spMkLst>
            <pc:docMk/>
            <pc:sldMk cId="273654946" sldId="263"/>
            <ac:spMk id="22" creationId="{881FE0B6-9591-42EB-A90D-8978E21247E7}"/>
          </ac:spMkLst>
        </pc:spChg>
        <pc:picChg chg="del">
          <ac:chgData name="Kowshik Aitha" userId="S::kowshik.aitha@modak.com::0b0d7779-8bfb-4545-bf24-10202a28d8ee" providerId="AD" clId="Web-{8AB56E89-1ACE-401C-A242-B4A78531C339}" dt="2022-03-18T14:26:29.038" v="976"/>
          <ac:picMkLst>
            <pc:docMk/>
            <pc:sldMk cId="273654946" sldId="263"/>
            <ac:picMk id="2" creationId="{4CE4A45D-B868-41EA-8B8A-ECECDD647211}"/>
          </ac:picMkLst>
        </pc:picChg>
        <pc:picChg chg="del">
          <ac:chgData name="Kowshik Aitha" userId="S::kowshik.aitha@modak.com::0b0d7779-8bfb-4545-bf24-10202a28d8ee" providerId="AD" clId="Web-{8AB56E89-1ACE-401C-A242-B4A78531C339}" dt="2022-03-18T14:26:40.960" v="979"/>
          <ac:picMkLst>
            <pc:docMk/>
            <pc:sldMk cId="273654946" sldId="263"/>
            <ac:picMk id="3" creationId="{FDAE3870-D78D-4644-90EC-A6D30C430426}"/>
          </ac:picMkLst>
        </pc:picChg>
        <pc:picChg chg="add mod">
          <ac:chgData name="Kowshik Aitha" userId="S::kowshik.aitha@modak.com::0b0d7779-8bfb-4545-bf24-10202a28d8ee" providerId="AD" clId="Web-{8AB56E89-1ACE-401C-A242-B4A78531C339}" dt="2022-03-18T14:26:36.069" v="978" actId="1076"/>
          <ac:picMkLst>
            <pc:docMk/>
            <pc:sldMk cId="273654946" sldId="263"/>
            <ac:picMk id="4" creationId="{C036E180-F601-4366-8304-793286D6FCF0}"/>
          </ac:picMkLst>
        </pc:picChg>
        <pc:picChg chg="add mod">
          <ac:chgData name="Kowshik Aitha" userId="S::kowshik.aitha@modak.com::0b0d7779-8bfb-4545-bf24-10202a28d8ee" providerId="AD" clId="Web-{8AB56E89-1ACE-401C-A242-B4A78531C339}" dt="2022-03-18T14:26:49.335" v="981" actId="1076"/>
          <ac:picMkLst>
            <pc:docMk/>
            <pc:sldMk cId="273654946" sldId="263"/>
            <ac:picMk id="5" creationId="{02A3BDA0-5A1C-4AD1-B1BD-B405FDC43ECE}"/>
          </ac:picMkLst>
        </pc:picChg>
        <pc:picChg chg="add mod">
          <ac:chgData name="Kowshik Aitha" userId="S::kowshik.aitha@modak.com::0b0d7779-8bfb-4545-bf24-10202a28d8ee" providerId="AD" clId="Web-{8AB56E89-1ACE-401C-A242-B4A78531C339}" dt="2022-03-18T14:27:15.851" v="987" actId="1076"/>
          <ac:picMkLst>
            <pc:docMk/>
            <pc:sldMk cId="273654946" sldId="263"/>
            <ac:picMk id="6" creationId="{6569BEA8-1111-4CFB-BA3B-CA3536A5237B}"/>
          </ac:picMkLst>
        </pc:picChg>
        <pc:picChg chg="del">
          <ac:chgData name="Kowshik Aitha" userId="S::kowshik.aitha@modak.com::0b0d7779-8bfb-4545-bf24-10202a28d8ee" providerId="AD" clId="Web-{8AB56E89-1ACE-401C-A242-B4A78531C339}" dt="2022-03-18T14:26:53.241" v="982"/>
          <ac:picMkLst>
            <pc:docMk/>
            <pc:sldMk cId="273654946" sldId="263"/>
            <ac:picMk id="7" creationId="{58660AFB-3FCE-45AA-BFD6-01402C865F35}"/>
          </ac:picMkLst>
        </pc:picChg>
      </pc:sldChg>
      <pc:sldChg chg="new del">
        <pc:chgData name="Kowshik Aitha" userId="S::kowshik.aitha@modak.com::0b0d7779-8bfb-4545-bf24-10202a28d8ee" providerId="AD" clId="Web-{8AB56E89-1ACE-401C-A242-B4A78531C339}" dt="2022-03-18T14:25:41.272" v="949"/>
        <pc:sldMkLst>
          <pc:docMk/>
          <pc:sldMk cId="3255388749" sldId="263"/>
        </pc:sldMkLst>
      </pc:sldChg>
      <pc:sldChg chg="addSp delSp modSp add replId">
        <pc:chgData name="Kowshik Aitha" userId="S::kowshik.aitha@modak.com::0b0d7779-8bfb-4545-bf24-10202a28d8ee" providerId="AD" clId="Web-{8AB56E89-1ACE-401C-A242-B4A78531C339}" dt="2022-03-18T14:31:11.087" v="1057" actId="1076"/>
        <pc:sldMkLst>
          <pc:docMk/>
          <pc:sldMk cId="1576774405" sldId="264"/>
        </pc:sldMkLst>
        <pc:spChg chg="mod">
          <ac:chgData name="Kowshik Aitha" userId="S::kowshik.aitha@modak.com::0b0d7779-8bfb-4545-bf24-10202a28d8ee" providerId="AD" clId="Web-{8AB56E89-1ACE-401C-A242-B4A78531C339}" dt="2022-03-18T14:28:54.320" v="1026" actId="20577"/>
          <ac:spMkLst>
            <pc:docMk/>
            <pc:sldMk cId="1576774405" sldId="264"/>
            <ac:spMk id="16" creationId="{F7298A79-3A03-42BC-9879-0AD4E58F0AD4}"/>
          </ac:spMkLst>
        </pc:spChg>
        <pc:spChg chg="mod">
          <ac:chgData name="Kowshik Aitha" userId="S::kowshik.aitha@modak.com::0b0d7779-8bfb-4545-bf24-10202a28d8ee" providerId="AD" clId="Web-{8AB56E89-1ACE-401C-A242-B4A78531C339}" dt="2022-03-18T14:29:14.086" v="1037" actId="20577"/>
          <ac:spMkLst>
            <pc:docMk/>
            <pc:sldMk cId="1576774405" sldId="264"/>
            <ac:spMk id="18" creationId="{FC44C321-A59E-46A3-8486-17F3FF93746D}"/>
          </ac:spMkLst>
        </pc:spChg>
        <pc:spChg chg="mod">
          <ac:chgData name="Kowshik Aitha" userId="S::kowshik.aitha@modak.com::0b0d7779-8bfb-4545-bf24-10202a28d8ee" providerId="AD" clId="Web-{8AB56E89-1ACE-401C-A242-B4A78531C339}" dt="2022-03-18T14:29:21.821" v="1040" actId="20577"/>
          <ac:spMkLst>
            <pc:docMk/>
            <pc:sldMk cId="1576774405" sldId="264"/>
            <ac:spMk id="20" creationId="{D9A630DC-3F25-4ED7-86AE-547B58CA16C0}"/>
          </ac:spMkLst>
        </pc:spChg>
        <pc:spChg chg="mod">
          <ac:chgData name="Kowshik Aitha" userId="S::kowshik.aitha@modak.com::0b0d7779-8bfb-4545-bf24-10202a28d8ee" providerId="AD" clId="Web-{8AB56E89-1ACE-401C-A242-B4A78531C339}" dt="2022-03-18T14:28:58.227" v="1031" actId="20577"/>
          <ac:spMkLst>
            <pc:docMk/>
            <pc:sldMk cId="1576774405" sldId="264"/>
            <ac:spMk id="22" creationId="{881FE0B6-9591-42EB-A90D-8978E21247E7}"/>
          </ac:spMkLst>
        </pc:spChg>
        <pc:picChg chg="add mod">
          <ac:chgData name="Kowshik Aitha" userId="S::kowshik.aitha@modak.com::0b0d7779-8bfb-4545-bf24-10202a28d8ee" providerId="AD" clId="Web-{8AB56E89-1ACE-401C-A242-B4A78531C339}" dt="2022-03-18T14:31:11.087" v="1057" actId="1076"/>
          <ac:picMkLst>
            <pc:docMk/>
            <pc:sldMk cId="1576774405" sldId="264"/>
            <ac:picMk id="2" creationId="{320768E6-DABA-473E-9300-534079137B68}"/>
          </ac:picMkLst>
        </pc:picChg>
        <pc:picChg chg="add mod">
          <ac:chgData name="Kowshik Aitha" userId="S::kowshik.aitha@modak.com::0b0d7779-8bfb-4545-bf24-10202a28d8ee" providerId="AD" clId="Web-{8AB56E89-1ACE-401C-A242-B4A78531C339}" dt="2022-03-18T14:29:39.915" v="1046" actId="1076"/>
          <ac:picMkLst>
            <pc:docMk/>
            <pc:sldMk cId="1576774405" sldId="264"/>
            <ac:picMk id="3" creationId="{61E2C6A4-2589-46D8-BD2A-DF48B35B87B4}"/>
          </ac:picMkLst>
        </pc:picChg>
        <pc:picChg chg="del">
          <ac:chgData name="Kowshik Aitha" userId="S::kowshik.aitha@modak.com::0b0d7779-8bfb-4545-bf24-10202a28d8ee" providerId="AD" clId="Web-{8AB56E89-1ACE-401C-A242-B4A78531C339}" dt="2022-03-18T14:29:22.805" v="1041"/>
          <ac:picMkLst>
            <pc:docMk/>
            <pc:sldMk cId="1576774405" sldId="264"/>
            <ac:picMk id="4" creationId="{C036E180-F601-4366-8304-793286D6FCF0}"/>
          </ac:picMkLst>
        </pc:picChg>
        <pc:picChg chg="del">
          <ac:chgData name="Kowshik Aitha" userId="S::kowshik.aitha@modak.com::0b0d7779-8bfb-4545-bf24-10202a28d8ee" providerId="AD" clId="Web-{8AB56E89-1ACE-401C-A242-B4A78531C339}" dt="2022-03-18T14:29:33.602" v="1044"/>
          <ac:picMkLst>
            <pc:docMk/>
            <pc:sldMk cId="1576774405" sldId="264"/>
            <ac:picMk id="5" creationId="{02A3BDA0-5A1C-4AD1-B1BD-B405FDC43ECE}"/>
          </ac:picMkLst>
        </pc:picChg>
        <pc:picChg chg="del">
          <ac:chgData name="Kowshik Aitha" userId="S::kowshik.aitha@modak.com::0b0d7779-8bfb-4545-bf24-10202a28d8ee" providerId="AD" clId="Web-{8AB56E89-1ACE-401C-A242-B4A78531C339}" dt="2022-03-18T14:29:44.633" v="1047"/>
          <ac:picMkLst>
            <pc:docMk/>
            <pc:sldMk cId="1576774405" sldId="264"/>
            <ac:picMk id="6" creationId="{6569BEA8-1111-4CFB-BA3B-CA3536A5237B}"/>
          </ac:picMkLst>
        </pc:picChg>
        <pc:picChg chg="add mod">
          <ac:chgData name="Kowshik Aitha" userId="S::kowshik.aitha@modak.com::0b0d7779-8bfb-4545-bf24-10202a28d8ee" providerId="AD" clId="Web-{8AB56E89-1ACE-401C-A242-B4A78531C339}" dt="2022-03-18T14:29:52.477" v="1049" actId="1076"/>
          <ac:picMkLst>
            <pc:docMk/>
            <pc:sldMk cId="1576774405" sldId="264"/>
            <ac:picMk id="7" creationId="{46042EE9-7540-40D7-B9C6-2227B176851E}"/>
          </ac:picMkLst>
        </pc:picChg>
      </pc:sldChg>
      <pc:sldChg chg="addSp delSp modSp add replId">
        <pc:chgData name="Kowshik Aitha" userId="S::kowshik.aitha@modak.com::0b0d7779-8bfb-4545-bf24-10202a28d8ee" providerId="AD" clId="Web-{8AB56E89-1ACE-401C-A242-B4A78531C339}" dt="2022-03-18T18:07:31.193" v="2339"/>
        <pc:sldMkLst>
          <pc:docMk/>
          <pc:sldMk cId="4114591445" sldId="265"/>
        </pc:sldMkLst>
        <pc:spChg chg="del">
          <ac:chgData name="Kowshik Aitha" userId="S::kowshik.aitha@modak.com::0b0d7779-8bfb-4545-bf24-10202a28d8ee" providerId="AD" clId="Web-{8AB56E89-1ACE-401C-A242-B4A78531C339}" dt="2022-03-18T14:31:29.041" v="1066"/>
          <ac:spMkLst>
            <pc:docMk/>
            <pc:sldMk cId="4114591445" sldId="265"/>
            <ac:spMk id="16" creationId="{F7298A79-3A03-42BC-9879-0AD4E58F0AD4}"/>
          </ac:spMkLst>
        </pc:spChg>
        <pc:spChg chg="del">
          <ac:chgData name="Kowshik Aitha" userId="S::kowshik.aitha@modak.com::0b0d7779-8bfb-4545-bf24-10202a28d8ee" providerId="AD" clId="Web-{8AB56E89-1ACE-401C-A242-B4A78531C339}" dt="2022-03-18T14:31:29.041" v="1065"/>
          <ac:spMkLst>
            <pc:docMk/>
            <pc:sldMk cId="4114591445" sldId="265"/>
            <ac:spMk id="18" creationId="{FC44C321-A59E-46A3-8486-17F3FF93746D}"/>
          </ac:spMkLst>
        </pc:spChg>
        <pc:spChg chg="del">
          <ac:chgData name="Kowshik Aitha" userId="S::kowshik.aitha@modak.com::0b0d7779-8bfb-4545-bf24-10202a28d8ee" providerId="AD" clId="Web-{8AB56E89-1ACE-401C-A242-B4A78531C339}" dt="2022-03-18T14:31:31.978" v="1067"/>
          <ac:spMkLst>
            <pc:docMk/>
            <pc:sldMk cId="4114591445" sldId="265"/>
            <ac:spMk id="20" creationId="{D9A630DC-3F25-4ED7-86AE-547B58CA16C0}"/>
          </ac:spMkLst>
        </pc:spChg>
        <pc:spChg chg="mod">
          <ac:chgData name="Kowshik Aitha" userId="S::kowshik.aitha@modak.com::0b0d7779-8bfb-4545-bf24-10202a28d8ee" providerId="AD" clId="Web-{8AB56E89-1ACE-401C-A242-B4A78531C339}" dt="2022-03-18T18:07:31.193" v="2339"/>
          <ac:spMkLst>
            <pc:docMk/>
            <pc:sldMk cId="4114591445" sldId="265"/>
            <ac:spMk id="22" creationId="{881FE0B6-9591-42EB-A90D-8978E21247E7}"/>
          </ac:spMkLst>
        </pc:spChg>
        <pc:spChg chg="add del">
          <ac:chgData name="Kowshik Aitha" userId="S::kowshik.aitha@modak.com::0b0d7779-8bfb-4545-bf24-10202a28d8ee" providerId="AD" clId="Web-{8AB56E89-1ACE-401C-A242-B4A78531C339}" dt="2022-03-18T18:07:31.193" v="2339"/>
          <ac:spMkLst>
            <pc:docMk/>
            <pc:sldMk cId="4114591445" sldId="265"/>
            <ac:spMk id="39" creationId="{AA330523-F25B-4007-B3E5-ABB5637D160A}"/>
          </ac:spMkLst>
        </pc:spChg>
        <pc:grpChg chg="add del">
          <ac:chgData name="Kowshik Aitha" userId="S::kowshik.aitha@modak.com::0b0d7779-8bfb-4545-bf24-10202a28d8ee" providerId="AD" clId="Web-{8AB56E89-1ACE-401C-A242-B4A78531C339}" dt="2022-03-18T18:07:31.193" v="2339"/>
          <ac:grpSpMkLst>
            <pc:docMk/>
            <pc:sldMk cId="4114591445" sldId="265"/>
            <ac:grpSpMk id="27" creationId="{B4DE830A-B531-4A3B-96F6-0ECE88B08555}"/>
          </ac:grpSpMkLst>
        </pc:grpChg>
        <pc:graphicFrameChg chg="add mod modGraphic">
          <ac:chgData name="Kowshik Aitha" userId="S::kowshik.aitha@modak.com::0b0d7779-8bfb-4545-bf24-10202a28d8ee" providerId="AD" clId="Web-{8AB56E89-1ACE-401C-A242-B4A78531C339}" dt="2022-03-18T18:07:31.193" v="2339"/>
          <ac:graphicFrameMkLst>
            <pc:docMk/>
            <pc:sldMk cId="4114591445" sldId="265"/>
            <ac:graphicFrameMk id="4" creationId="{9BDFCF86-9DBD-4A81-B3A2-C1428CA54E5D}"/>
          </ac:graphicFrameMkLst>
        </pc:graphicFrameChg>
        <pc:picChg chg="del">
          <ac:chgData name="Kowshik Aitha" userId="S::kowshik.aitha@modak.com::0b0d7779-8bfb-4545-bf24-10202a28d8ee" providerId="AD" clId="Web-{8AB56E89-1ACE-401C-A242-B4A78531C339}" dt="2022-03-18T14:31:29.041" v="1064"/>
          <ac:picMkLst>
            <pc:docMk/>
            <pc:sldMk cId="4114591445" sldId="265"/>
            <ac:picMk id="2" creationId="{320768E6-DABA-473E-9300-534079137B68}"/>
          </ac:picMkLst>
        </pc:picChg>
        <pc:picChg chg="del">
          <ac:chgData name="Kowshik Aitha" userId="S::kowshik.aitha@modak.com::0b0d7779-8bfb-4545-bf24-10202a28d8ee" providerId="AD" clId="Web-{8AB56E89-1ACE-401C-A242-B4A78531C339}" dt="2022-03-18T14:31:29.041" v="1063"/>
          <ac:picMkLst>
            <pc:docMk/>
            <pc:sldMk cId="4114591445" sldId="265"/>
            <ac:picMk id="3" creationId="{61E2C6A4-2589-46D8-BD2A-DF48B35B87B4}"/>
          </ac:picMkLst>
        </pc:picChg>
        <pc:picChg chg="del">
          <ac:chgData name="Kowshik Aitha" userId="S::kowshik.aitha@modak.com::0b0d7779-8bfb-4545-bf24-10202a28d8ee" providerId="AD" clId="Web-{8AB56E89-1ACE-401C-A242-B4A78531C339}" dt="2022-03-18T14:31:29.041" v="1062"/>
          <ac:picMkLst>
            <pc:docMk/>
            <pc:sldMk cId="4114591445" sldId="265"/>
            <ac:picMk id="7" creationId="{46042EE9-7540-40D7-B9C6-2227B176851E}"/>
          </ac:picMkLst>
        </pc:picChg>
      </pc:sldChg>
      <pc:sldChg chg="addSp delSp modSp new mod ord modClrScheme chgLayout">
        <pc:chgData name="Kowshik Aitha" userId="S::kowshik.aitha@modak.com::0b0d7779-8bfb-4545-bf24-10202a28d8ee" providerId="AD" clId="Web-{8AB56E89-1ACE-401C-A242-B4A78531C339}" dt="2022-03-18T17:46:58.674" v="2167"/>
        <pc:sldMkLst>
          <pc:docMk/>
          <pc:sldMk cId="618378467" sldId="266"/>
        </pc:sldMkLst>
        <pc:spChg chg="add mod">
          <ac:chgData name="Kowshik Aitha" userId="S::kowshik.aitha@modak.com::0b0d7779-8bfb-4545-bf24-10202a28d8ee" providerId="AD" clId="Web-{8AB56E89-1ACE-401C-A242-B4A78531C339}" dt="2022-03-18T17:23:51.136" v="1485"/>
          <ac:spMkLst>
            <pc:docMk/>
            <pc:sldMk cId="618378467" sldId="266"/>
            <ac:spMk id="2" creationId="{19DDEEFC-A160-4B06-A8C1-E5B555D54E0F}"/>
          </ac:spMkLst>
        </pc:spChg>
        <pc:spChg chg="del">
          <ac:chgData name="Kowshik Aitha" userId="S::kowshik.aitha@modak.com::0b0d7779-8bfb-4545-bf24-10202a28d8ee" providerId="AD" clId="Web-{8AB56E89-1ACE-401C-A242-B4A78531C339}" dt="2022-03-18T14:38:47.544" v="1345"/>
          <ac:spMkLst>
            <pc:docMk/>
            <pc:sldMk cId="618378467" sldId="266"/>
            <ac:spMk id="2" creationId="{2931A6FD-401D-4648-8528-6D8A015879A6}"/>
          </ac:spMkLst>
        </pc:spChg>
        <pc:spChg chg="del">
          <ac:chgData name="Kowshik Aitha" userId="S::kowshik.aitha@modak.com::0b0d7779-8bfb-4545-bf24-10202a28d8ee" providerId="AD" clId="Web-{8AB56E89-1ACE-401C-A242-B4A78531C339}" dt="2022-03-18T14:38:47.544" v="1344"/>
          <ac:spMkLst>
            <pc:docMk/>
            <pc:sldMk cId="618378467" sldId="266"/>
            <ac:spMk id="3" creationId="{1304FBF8-BB6D-457A-8173-B848B255D030}"/>
          </ac:spMkLst>
        </pc:spChg>
        <pc:spChg chg="add del mod">
          <ac:chgData name="Kowshik Aitha" userId="S::kowshik.aitha@modak.com::0b0d7779-8bfb-4545-bf24-10202a28d8ee" providerId="AD" clId="Web-{8AB56E89-1ACE-401C-A242-B4A78531C339}" dt="2022-03-18T17:46:51.502" v="2162"/>
          <ac:spMkLst>
            <pc:docMk/>
            <pc:sldMk cId="618378467" sldId="266"/>
            <ac:spMk id="3" creationId="{8BEE6DB8-97D1-49E9-87D8-87E97C9C4622}"/>
          </ac:spMkLst>
        </pc:spChg>
        <pc:spChg chg="add del mod">
          <ac:chgData name="Kowshik Aitha" userId="S::kowshik.aitha@modak.com::0b0d7779-8bfb-4545-bf24-10202a28d8ee" providerId="AD" clId="Web-{8AB56E89-1ACE-401C-A242-B4A78531C339}" dt="2022-03-18T14:39:02.185" v="1353"/>
          <ac:spMkLst>
            <pc:docMk/>
            <pc:sldMk cId="618378467" sldId="266"/>
            <ac:spMk id="5" creationId="{814BFA7D-FBEF-4875-8FEC-DC85E728412B}"/>
          </ac:spMkLst>
        </pc:spChg>
        <pc:spChg chg="add mod">
          <ac:chgData name="Kowshik Aitha" userId="S::kowshik.aitha@modak.com::0b0d7779-8bfb-4545-bf24-10202a28d8ee" providerId="AD" clId="Web-{8AB56E89-1ACE-401C-A242-B4A78531C339}" dt="2022-03-18T17:31:18.848" v="1564" actId="20577"/>
          <ac:spMkLst>
            <pc:docMk/>
            <pc:sldMk cId="618378467" sldId="266"/>
            <ac:spMk id="5" creationId="{8C65A116-ED98-4399-B862-0F36940453EE}"/>
          </ac:spMkLst>
        </pc:spChg>
        <pc:spChg chg="add mod">
          <ac:chgData name="Kowshik Aitha" userId="S::kowshik.aitha@modak.com::0b0d7779-8bfb-4545-bf24-10202a28d8ee" providerId="AD" clId="Web-{8AB56E89-1ACE-401C-A242-B4A78531C339}" dt="2022-03-18T17:23:51.136" v="1484"/>
          <ac:spMkLst>
            <pc:docMk/>
            <pc:sldMk cId="618378467" sldId="266"/>
            <ac:spMk id="6" creationId="{80B71377-7E64-4AB2-A8DC-F5FB58304D95}"/>
          </ac:spMkLst>
        </pc:spChg>
        <pc:spChg chg="add del mod ord">
          <ac:chgData name="Kowshik Aitha" userId="S::kowshik.aitha@modak.com::0b0d7779-8bfb-4545-bf24-10202a28d8ee" providerId="AD" clId="Web-{8AB56E89-1ACE-401C-A242-B4A78531C339}" dt="2022-03-18T17:46:58.674" v="2167"/>
          <ac:spMkLst>
            <pc:docMk/>
            <pc:sldMk cId="618378467" sldId="266"/>
            <ac:spMk id="7" creationId="{8356687A-BB41-452A-97C1-AC70A9424291}"/>
          </ac:spMkLst>
        </pc:spChg>
        <pc:spChg chg="add del mod ord">
          <ac:chgData name="Kowshik Aitha" userId="S::kowshik.aitha@modak.com::0b0d7779-8bfb-4545-bf24-10202a28d8ee" providerId="AD" clId="Web-{8AB56E89-1ACE-401C-A242-B4A78531C339}" dt="2022-03-18T17:46:56.268" v="2166"/>
          <ac:spMkLst>
            <pc:docMk/>
            <pc:sldMk cId="618378467" sldId="266"/>
            <ac:spMk id="8" creationId="{E29E1F3E-6853-4BDD-850D-155FD7E7D60B}"/>
          </ac:spMkLst>
        </pc:spChg>
        <pc:picChg chg="add del mod">
          <ac:chgData name="Kowshik Aitha" userId="S::kowshik.aitha@modak.com::0b0d7779-8bfb-4545-bf24-10202a28d8ee" providerId="AD" clId="Web-{8AB56E89-1ACE-401C-A242-B4A78531C339}" dt="2022-03-18T17:46:51.502" v="2163"/>
          <ac:picMkLst>
            <pc:docMk/>
            <pc:sldMk cId="618378467" sldId="266"/>
            <ac:picMk id="4" creationId="{6EDA8602-B04E-4ADA-B434-9E3121706331}"/>
          </ac:picMkLst>
        </pc:picChg>
        <pc:picChg chg="add del mod">
          <ac:chgData name="Kowshik Aitha" userId="S::kowshik.aitha@modak.com::0b0d7779-8bfb-4545-bf24-10202a28d8ee" providerId="AD" clId="Web-{8AB56E89-1ACE-401C-A242-B4A78531C339}" dt="2022-03-18T14:39:02.185" v="1354"/>
          <ac:picMkLst>
            <pc:docMk/>
            <pc:sldMk cId="618378467" sldId="266"/>
            <ac:picMk id="4" creationId="{BB26C524-CBF2-4E53-9E5F-5464BDB0E7FB}"/>
          </ac:picMkLst>
        </pc:picChg>
      </pc:sldChg>
      <pc:sldChg chg="addSp delSp modSp new">
        <pc:chgData name="Kowshik Aitha" userId="S::kowshik.aitha@modak.com::0b0d7779-8bfb-4545-bf24-10202a28d8ee" providerId="AD" clId="Web-{8AB56E89-1ACE-401C-A242-B4A78531C339}" dt="2022-03-18T17:30:55.973" v="1562" actId="20577"/>
        <pc:sldMkLst>
          <pc:docMk/>
          <pc:sldMk cId="3012119601" sldId="267"/>
        </pc:sldMkLst>
        <pc:spChg chg="del">
          <ac:chgData name="Kowshik Aitha" userId="S::kowshik.aitha@modak.com::0b0d7779-8bfb-4545-bf24-10202a28d8ee" providerId="AD" clId="Web-{8AB56E89-1ACE-401C-A242-B4A78531C339}" dt="2022-03-18T17:25:48.231" v="1505"/>
          <ac:spMkLst>
            <pc:docMk/>
            <pc:sldMk cId="3012119601" sldId="267"/>
            <ac:spMk id="2" creationId="{4DAB2B18-DF3B-4AD7-A50C-BA3BD6F615C3}"/>
          </ac:spMkLst>
        </pc:spChg>
        <pc:spChg chg="mod">
          <ac:chgData name="Kowshik Aitha" userId="S::kowshik.aitha@modak.com::0b0d7779-8bfb-4545-bf24-10202a28d8ee" providerId="AD" clId="Web-{8AB56E89-1ACE-401C-A242-B4A78531C339}" dt="2022-03-18T17:30:55.973" v="1562" actId="20577"/>
          <ac:spMkLst>
            <pc:docMk/>
            <pc:sldMk cId="3012119601" sldId="267"/>
            <ac:spMk id="3" creationId="{24D785AA-260A-4011-8E84-223473CC5B01}"/>
          </ac:spMkLst>
        </pc:spChg>
        <pc:spChg chg="add mod">
          <ac:chgData name="Kowshik Aitha" userId="S::kowshik.aitha@modak.com::0b0d7779-8bfb-4545-bf24-10202a28d8ee" providerId="AD" clId="Web-{8AB56E89-1ACE-401C-A242-B4A78531C339}" dt="2022-03-18T17:26:17.997" v="1510" actId="20577"/>
          <ac:spMkLst>
            <pc:docMk/>
            <pc:sldMk cId="3012119601" sldId="267"/>
            <ac:spMk id="5" creationId="{4EFCE651-B789-4163-BE1D-9207FC9B5612}"/>
          </ac:spMkLst>
        </pc:spChg>
      </pc:sldChg>
      <pc:sldChg chg="addSp delSp modSp new ord">
        <pc:chgData name="Kowshik Aitha" userId="S::kowshik.aitha@modak.com::0b0d7779-8bfb-4545-bf24-10202a28d8ee" providerId="AD" clId="Web-{8AB56E89-1ACE-401C-A242-B4A78531C339}" dt="2022-03-18T17:59:54.828" v="2230"/>
        <pc:sldMkLst>
          <pc:docMk/>
          <pc:sldMk cId="1760614779" sldId="268"/>
        </pc:sldMkLst>
        <pc:spChg chg="del">
          <ac:chgData name="Kowshik Aitha" userId="S::kowshik.aitha@modak.com::0b0d7779-8bfb-4545-bf24-10202a28d8ee" providerId="AD" clId="Web-{8AB56E89-1ACE-401C-A242-B4A78531C339}" dt="2022-03-18T17:29:18.206" v="1529"/>
          <ac:spMkLst>
            <pc:docMk/>
            <pc:sldMk cId="1760614779" sldId="268"/>
            <ac:spMk id="2" creationId="{BD27097D-C89F-4D53-8578-7F4431DEEC12}"/>
          </ac:spMkLst>
        </pc:spChg>
        <pc:spChg chg="del">
          <ac:chgData name="Kowshik Aitha" userId="S::kowshik.aitha@modak.com::0b0d7779-8bfb-4545-bf24-10202a28d8ee" providerId="AD" clId="Web-{8AB56E89-1ACE-401C-A242-B4A78531C339}" dt="2022-03-18T17:29:18.206" v="1528"/>
          <ac:spMkLst>
            <pc:docMk/>
            <pc:sldMk cId="1760614779" sldId="268"/>
            <ac:spMk id="3" creationId="{83B488FE-895E-403B-95DE-DAAA2A810AFD}"/>
          </ac:spMkLst>
        </pc:spChg>
        <pc:spChg chg="add mod">
          <ac:chgData name="Kowshik Aitha" userId="S::kowshik.aitha@modak.com::0b0d7779-8bfb-4545-bf24-10202a28d8ee" providerId="AD" clId="Web-{8AB56E89-1ACE-401C-A242-B4A78531C339}" dt="2022-03-18T17:33:13.771" v="1579" actId="1076"/>
          <ac:spMkLst>
            <pc:docMk/>
            <pc:sldMk cId="1760614779" sldId="268"/>
            <ac:spMk id="4" creationId="{DA92E2A7-44A3-4600-AA7C-E987F1B82132}"/>
          </ac:spMkLst>
        </pc:spChg>
        <pc:spChg chg="add mod">
          <ac:chgData name="Kowshik Aitha" userId="S::kowshik.aitha@modak.com::0b0d7779-8bfb-4545-bf24-10202a28d8ee" providerId="AD" clId="Web-{8AB56E89-1ACE-401C-A242-B4A78531C339}" dt="2022-03-18T17:30:13.410" v="1554" actId="20577"/>
          <ac:spMkLst>
            <pc:docMk/>
            <pc:sldMk cId="1760614779" sldId="268"/>
            <ac:spMk id="6" creationId="{7A6761E8-648A-4E5F-B9C3-28EEDBCB52FD}"/>
          </ac:spMkLst>
        </pc:spChg>
      </pc:sldChg>
      <pc:sldChg chg="add del">
        <pc:chgData name="Kowshik Aitha" userId="S::kowshik.aitha@modak.com::0b0d7779-8bfb-4545-bf24-10202a28d8ee" providerId="AD" clId="Web-{8AB56E89-1ACE-401C-A242-B4A78531C339}" dt="2022-03-18T17:25:42.481" v="1504"/>
        <pc:sldMkLst>
          <pc:docMk/>
          <pc:sldMk cId="2649173953" sldId="268"/>
        </pc:sldMkLst>
      </pc:sldChg>
      <pc:sldChg chg="addSp delSp modSp new">
        <pc:chgData name="Kowshik Aitha" userId="S::kowshik.aitha@modak.com::0b0d7779-8bfb-4545-bf24-10202a28d8ee" providerId="AD" clId="Web-{8AB56E89-1ACE-401C-A242-B4A78531C339}" dt="2022-03-18T18:04:26.565" v="2292" actId="14100"/>
        <pc:sldMkLst>
          <pc:docMk/>
          <pc:sldMk cId="3837656165" sldId="269"/>
        </pc:sldMkLst>
        <pc:spChg chg="del">
          <ac:chgData name="Kowshik Aitha" userId="S::kowshik.aitha@modak.com::0b0d7779-8bfb-4545-bf24-10202a28d8ee" providerId="AD" clId="Web-{8AB56E89-1ACE-401C-A242-B4A78531C339}" dt="2022-03-18T17:32:36.380" v="1570"/>
          <ac:spMkLst>
            <pc:docMk/>
            <pc:sldMk cId="3837656165" sldId="269"/>
            <ac:spMk id="2" creationId="{E15F6D2F-C99F-4521-BFDF-87169209950F}"/>
          </ac:spMkLst>
        </pc:spChg>
        <pc:spChg chg="del">
          <ac:chgData name="Kowshik Aitha" userId="S::kowshik.aitha@modak.com::0b0d7779-8bfb-4545-bf24-10202a28d8ee" providerId="AD" clId="Web-{8AB56E89-1ACE-401C-A242-B4A78531C339}" dt="2022-03-18T17:32:36.380" v="1569"/>
          <ac:spMkLst>
            <pc:docMk/>
            <pc:sldMk cId="3837656165" sldId="269"/>
            <ac:spMk id="3" creationId="{439AC5F0-4B57-494F-A78D-E9B5FABD8C1A}"/>
          </ac:spMkLst>
        </pc:spChg>
        <pc:spChg chg="del">
          <ac:chgData name="Kowshik Aitha" userId="S::kowshik.aitha@modak.com::0b0d7779-8bfb-4545-bf24-10202a28d8ee" providerId="AD" clId="Web-{8AB56E89-1ACE-401C-A242-B4A78531C339}" dt="2022-03-18T17:32:36.380" v="1568"/>
          <ac:spMkLst>
            <pc:docMk/>
            <pc:sldMk cId="3837656165" sldId="269"/>
            <ac:spMk id="4" creationId="{5CBD7C06-292C-4F27-ABDF-720D889BD2E3}"/>
          </ac:spMkLst>
        </pc:spChg>
        <pc:spChg chg="del">
          <ac:chgData name="Kowshik Aitha" userId="S::kowshik.aitha@modak.com::0b0d7779-8bfb-4545-bf24-10202a28d8ee" providerId="AD" clId="Web-{8AB56E89-1ACE-401C-A242-B4A78531C339}" dt="2022-03-18T17:32:36.380" v="1567"/>
          <ac:spMkLst>
            <pc:docMk/>
            <pc:sldMk cId="3837656165" sldId="269"/>
            <ac:spMk id="5" creationId="{FCC779D1-A8D0-45EC-AF3B-C317353C28F4}"/>
          </ac:spMkLst>
        </pc:spChg>
        <pc:spChg chg="del">
          <ac:chgData name="Kowshik Aitha" userId="S::kowshik.aitha@modak.com::0b0d7779-8bfb-4545-bf24-10202a28d8ee" providerId="AD" clId="Web-{8AB56E89-1ACE-401C-A242-B4A78531C339}" dt="2022-03-18T17:32:36.380" v="1566"/>
          <ac:spMkLst>
            <pc:docMk/>
            <pc:sldMk cId="3837656165" sldId="269"/>
            <ac:spMk id="6" creationId="{80A230DB-C398-4FED-85A2-BBEF26A643A2}"/>
          </ac:spMkLst>
        </pc:spChg>
        <pc:spChg chg="add mod">
          <ac:chgData name="Kowshik Aitha" userId="S::kowshik.aitha@modak.com::0b0d7779-8bfb-4545-bf24-10202a28d8ee" providerId="AD" clId="Web-{8AB56E89-1ACE-401C-A242-B4A78531C339}" dt="2022-03-18T18:04:26.565" v="2292" actId="14100"/>
          <ac:spMkLst>
            <pc:docMk/>
            <pc:sldMk cId="3837656165" sldId="269"/>
            <ac:spMk id="7" creationId="{0DC0DF76-558B-4BC0-969E-B78F9D1542D5}"/>
          </ac:spMkLst>
        </pc:spChg>
        <pc:spChg chg="add mod">
          <ac:chgData name="Kowshik Aitha" userId="S::kowshik.aitha@modak.com::0b0d7779-8bfb-4545-bf24-10202a28d8ee" providerId="AD" clId="Web-{8AB56E89-1ACE-401C-A242-B4A78531C339}" dt="2022-03-18T17:34:05.913" v="1596" actId="20577"/>
          <ac:spMkLst>
            <pc:docMk/>
            <pc:sldMk cId="3837656165" sldId="269"/>
            <ac:spMk id="9" creationId="{45180BBA-6F70-46DB-9B5B-CF465B18AAAA}"/>
          </ac:spMkLst>
        </pc:spChg>
      </pc:sldChg>
      <pc:sldChg chg="addSp delSp modSp new mod setBg">
        <pc:chgData name="Kowshik Aitha" userId="S::kowshik.aitha@modak.com::0b0d7779-8bfb-4545-bf24-10202a28d8ee" providerId="AD" clId="Web-{8AB56E89-1ACE-401C-A242-B4A78531C339}" dt="2022-03-18T18:05:47.910" v="2309" actId="20577"/>
        <pc:sldMkLst>
          <pc:docMk/>
          <pc:sldMk cId="661814315" sldId="270"/>
        </pc:sldMkLst>
        <pc:spChg chg="del">
          <ac:chgData name="Kowshik Aitha" userId="S::kowshik.aitha@modak.com::0b0d7779-8bfb-4545-bf24-10202a28d8ee" providerId="AD" clId="Web-{8AB56E89-1ACE-401C-A242-B4A78531C339}" dt="2022-03-18T17:54:33.086" v="2173"/>
          <ac:spMkLst>
            <pc:docMk/>
            <pc:sldMk cId="661814315" sldId="270"/>
            <ac:spMk id="2" creationId="{61D0508D-0DB6-472F-BCF0-3B1BA18FFE70}"/>
          </ac:spMkLst>
        </pc:spChg>
        <pc:spChg chg="del">
          <ac:chgData name="Kowshik Aitha" userId="S::kowshik.aitha@modak.com::0b0d7779-8bfb-4545-bf24-10202a28d8ee" providerId="AD" clId="Web-{8AB56E89-1ACE-401C-A242-B4A78531C339}" dt="2022-03-18T17:54:33.086" v="2172"/>
          <ac:spMkLst>
            <pc:docMk/>
            <pc:sldMk cId="661814315" sldId="270"/>
            <ac:spMk id="3" creationId="{D5EEAE23-D598-4300-A814-5A3D6929E6D1}"/>
          </ac:spMkLst>
        </pc:spChg>
        <pc:spChg chg="del">
          <ac:chgData name="Kowshik Aitha" userId="S::kowshik.aitha@modak.com::0b0d7779-8bfb-4545-bf24-10202a28d8ee" providerId="AD" clId="Web-{8AB56E89-1ACE-401C-A242-B4A78531C339}" dt="2022-03-18T17:54:33.086" v="2171"/>
          <ac:spMkLst>
            <pc:docMk/>
            <pc:sldMk cId="661814315" sldId="270"/>
            <ac:spMk id="4" creationId="{3FA85186-6B10-491D-B306-69929EF443F8}"/>
          </ac:spMkLst>
        </pc:spChg>
        <pc:spChg chg="del">
          <ac:chgData name="Kowshik Aitha" userId="S::kowshik.aitha@modak.com::0b0d7779-8bfb-4545-bf24-10202a28d8ee" providerId="AD" clId="Web-{8AB56E89-1ACE-401C-A242-B4A78531C339}" dt="2022-03-18T17:54:33.086" v="2170"/>
          <ac:spMkLst>
            <pc:docMk/>
            <pc:sldMk cId="661814315" sldId="270"/>
            <ac:spMk id="5" creationId="{B8C90046-FF1D-4EE3-9212-9583F47296B9}"/>
          </ac:spMkLst>
        </pc:spChg>
        <pc:spChg chg="del">
          <ac:chgData name="Kowshik Aitha" userId="S::kowshik.aitha@modak.com::0b0d7779-8bfb-4545-bf24-10202a28d8ee" providerId="AD" clId="Web-{8AB56E89-1ACE-401C-A242-B4A78531C339}" dt="2022-03-18T17:54:33.071" v="2169"/>
          <ac:spMkLst>
            <pc:docMk/>
            <pc:sldMk cId="661814315" sldId="270"/>
            <ac:spMk id="6" creationId="{EE9BD2EE-575F-40D0-881D-24D162112A58}"/>
          </ac:spMkLst>
        </pc:spChg>
        <pc:spChg chg="add mod">
          <ac:chgData name="Kowshik Aitha" userId="S::kowshik.aitha@modak.com::0b0d7779-8bfb-4545-bf24-10202a28d8ee" providerId="AD" clId="Web-{8AB56E89-1ACE-401C-A242-B4A78531C339}" dt="2022-03-18T18:05:47.910" v="2309" actId="20577"/>
          <ac:spMkLst>
            <pc:docMk/>
            <pc:sldMk cId="661814315" sldId="270"/>
            <ac:spMk id="9" creationId="{C0E7400C-EFD4-4FB5-A7FC-E11ED615DB83}"/>
          </ac:spMkLst>
        </pc:spChg>
        <pc:spChg chg="add del">
          <ac:chgData name="Kowshik Aitha" userId="S::kowshik.aitha@modak.com::0b0d7779-8bfb-4545-bf24-10202a28d8ee" providerId="AD" clId="Web-{8AB56E89-1ACE-401C-A242-B4A78531C339}" dt="2022-03-18T17:54:58.008" v="2177"/>
          <ac:spMkLst>
            <pc:docMk/>
            <pc:sldMk cId="661814315" sldId="270"/>
            <ac:spMk id="24" creationId="{03E8462A-FEBA-4848-81CC-3F8DA3E477BE}"/>
          </ac:spMkLst>
        </pc:spChg>
        <pc:spChg chg="add del">
          <ac:chgData name="Kowshik Aitha" userId="S::kowshik.aitha@modak.com::0b0d7779-8bfb-4545-bf24-10202a28d8ee" providerId="AD" clId="Web-{8AB56E89-1ACE-401C-A242-B4A78531C339}" dt="2022-03-18T17:54:58.008" v="2177"/>
          <ac:spMkLst>
            <pc:docMk/>
            <pc:sldMk cId="661814315" sldId="270"/>
            <ac:spMk id="37" creationId="{7941F9B1-B01B-4A84-89D9-B169AEB4E456}"/>
          </ac:spMkLst>
        </pc:spChg>
        <pc:spChg chg="add del">
          <ac:chgData name="Kowshik Aitha" userId="S::kowshik.aitha@modak.com::0b0d7779-8bfb-4545-bf24-10202a28d8ee" providerId="AD" clId="Web-{8AB56E89-1ACE-401C-A242-B4A78531C339}" dt="2022-03-18T17:55:04.899" v="2179"/>
          <ac:spMkLst>
            <pc:docMk/>
            <pc:sldMk cId="661814315" sldId="270"/>
            <ac:spMk id="40" creationId="{39178BE9-53D8-441A-8691-0ED3B464BCD4}"/>
          </ac:spMkLst>
        </pc:spChg>
        <pc:spChg chg="add del">
          <ac:chgData name="Kowshik Aitha" userId="S::kowshik.aitha@modak.com::0b0d7779-8bfb-4545-bf24-10202a28d8ee" providerId="AD" clId="Web-{8AB56E89-1ACE-401C-A242-B4A78531C339}" dt="2022-03-18T17:55:11.649" v="2181"/>
          <ac:spMkLst>
            <pc:docMk/>
            <pc:sldMk cId="661814315" sldId="270"/>
            <ac:spMk id="43" creationId="{03E8462A-FEBA-4848-81CC-3F8DA3E477BE}"/>
          </ac:spMkLst>
        </pc:spChg>
        <pc:spChg chg="add del">
          <ac:chgData name="Kowshik Aitha" userId="S::kowshik.aitha@modak.com::0b0d7779-8bfb-4545-bf24-10202a28d8ee" providerId="AD" clId="Web-{8AB56E89-1ACE-401C-A242-B4A78531C339}" dt="2022-03-18T17:55:11.649" v="2181"/>
          <ac:spMkLst>
            <pc:docMk/>
            <pc:sldMk cId="661814315" sldId="270"/>
            <ac:spMk id="45" creationId="{7941F9B1-B01B-4A84-89D9-B169AEB4E456}"/>
          </ac:spMkLst>
        </pc:spChg>
        <pc:spChg chg="add">
          <ac:chgData name="Kowshik Aitha" userId="S::kowshik.aitha@modak.com::0b0d7779-8bfb-4545-bf24-10202a28d8ee" providerId="AD" clId="Web-{8AB56E89-1ACE-401C-A242-B4A78531C339}" dt="2022-03-18T17:55:11.649" v="2182"/>
          <ac:spMkLst>
            <pc:docMk/>
            <pc:sldMk cId="661814315" sldId="270"/>
            <ac:spMk id="48" creationId="{39178BE9-53D8-441A-8691-0ED3B464BCD4}"/>
          </ac:spMkLst>
        </pc:spChg>
        <pc:grpChg chg="add del">
          <ac:chgData name="Kowshik Aitha" userId="S::kowshik.aitha@modak.com::0b0d7779-8bfb-4545-bf24-10202a28d8ee" providerId="AD" clId="Web-{8AB56E89-1ACE-401C-A242-B4A78531C339}" dt="2022-03-18T17:54:58.008" v="2177"/>
          <ac:grpSpMkLst>
            <pc:docMk/>
            <pc:sldMk cId="661814315" sldId="270"/>
            <ac:grpSpMk id="12" creationId="{609316A9-990D-4EC3-A671-70EE5C1493A4}"/>
          </ac:grpSpMkLst>
        </pc:grpChg>
        <pc:grpChg chg="add del">
          <ac:chgData name="Kowshik Aitha" userId="S::kowshik.aitha@modak.com::0b0d7779-8bfb-4545-bf24-10202a28d8ee" providerId="AD" clId="Web-{8AB56E89-1ACE-401C-A242-B4A78531C339}" dt="2022-03-18T17:54:58.008" v="2177"/>
          <ac:grpSpMkLst>
            <pc:docMk/>
            <pc:sldMk cId="661814315" sldId="270"/>
            <ac:grpSpMk id="26" creationId="{2109F83F-40FE-4DB3-84CC-09FB3340D06D}"/>
          </ac:grpSpMkLst>
        </pc:grpChg>
        <pc:grpChg chg="add del">
          <ac:chgData name="Kowshik Aitha" userId="S::kowshik.aitha@modak.com::0b0d7779-8bfb-4545-bf24-10202a28d8ee" providerId="AD" clId="Web-{8AB56E89-1ACE-401C-A242-B4A78531C339}" dt="2022-03-18T17:55:04.899" v="2179"/>
          <ac:grpSpMkLst>
            <pc:docMk/>
            <pc:sldMk cId="661814315" sldId="270"/>
            <ac:grpSpMk id="39" creationId="{609316A9-990D-4EC3-A671-70EE5C1493A4}"/>
          </ac:grpSpMkLst>
        </pc:grpChg>
        <pc:grpChg chg="add del">
          <ac:chgData name="Kowshik Aitha" userId="S::kowshik.aitha@modak.com::0b0d7779-8bfb-4545-bf24-10202a28d8ee" providerId="AD" clId="Web-{8AB56E89-1ACE-401C-A242-B4A78531C339}" dt="2022-03-18T17:55:11.649" v="2181"/>
          <ac:grpSpMkLst>
            <pc:docMk/>
            <pc:sldMk cId="661814315" sldId="270"/>
            <ac:grpSpMk id="42" creationId="{609316A9-990D-4EC3-A671-70EE5C1493A4}"/>
          </ac:grpSpMkLst>
        </pc:grpChg>
        <pc:grpChg chg="add del">
          <ac:chgData name="Kowshik Aitha" userId="S::kowshik.aitha@modak.com::0b0d7779-8bfb-4545-bf24-10202a28d8ee" providerId="AD" clId="Web-{8AB56E89-1ACE-401C-A242-B4A78531C339}" dt="2022-03-18T17:55:11.649" v="2181"/>
          <ac:grpSpMkLst>
            <pc:docMk/>
            <pc:sldMk cId="661814315" sldId="270"/>
            <ac:grpSpMk id="44" creationId="{2109F83F-40FE-4DB3-84CC-09FB3340D06D}"/>
          </ac:grpSpMkLst>
        </pc:grpChg>
        <pc:grpChg chg="add">
          <ac:chgData name="Kowshik Aitha" userId="S::kowshik.aitha@modak.com::0b0d7779-8bfb-4545-bf24-10202a28d8ee" providerId="AD" clId="Web-{8AB56E89-1ACE-401C-A242-B4A78531C339}" dt="2022-03-18T17:55:11.649" v="2182"/>
          <ac:grpSpMkLst>
            <pc:docMk/>
            <pc:sldMk cId="661814315" sldId="270"/>
            <ac:grpSpMk id="47" creationId="{609316A9-990D-4EC3-A671-70EE5C1493A4}"/>
          </ac:grpSpMkLst>
        </pc:grpChg>
        <pc:picChg chg="add mod">
          <ac:chgData name="Kowshik Aitha" userId="S::kowshik.aitha@modak.com::0b0d7779-8bfb-4545-bf24-10202a28d8ee" providerId="AD" clId="Web-{8AB56E89-1ACE-401C-A242-B4A78531C339}" dt="2022-03-18T17:55:49.106" v="2186" actId="1076"/>
          <ac:picMkLst>
            <pc:docMk/>
            <pc:sldMk cId="661814315" sldId="270"/>
            <ac:picMk id="7" creationId="{9286E63E-A2F9-488D-9108-226932133CCE}"/>
          </ac:picMkLst>
        </pc:picChg>
        <pc:picChg chg="add del mod">
          <ac:chgData name="Kowshik Aitha" userId="S::kowshik.aitha@modak.com::0b0d7779-8bfb-4545-bf24-10202a28d8ee" providerId="AD" clId="Web-{8AB56E89-1ACE-401C-A242-B4A78531C339}" dt="2022-03-18T17:55:31.009" v="2184"/>
          <ac:picMkLst>
            <pc:docMk/>
            <pc:sldMk cId="661814315" sldId="270"/>
            <ac:picMk id="8" creationId="{553CFC37-46FB-4BA4-ADAE-BE49CE1431BA}"/>
          </ac:picMkLst>
        </pc:picChg>
      </pc:sldChg>
      <pc:sldChg chg="addSp delSp modSp new">
        <pc:chgData name="Kowshik Aitha" userId="S::kowshik.aitha@modak.com::0b0d7779-8bfb-4545-bf24-10202a28d8ee" providerId="AD" clId="Web-{8AB56E89-1ACE-401C-A242-B4A78531C339}" dt="2022-03-18T17:57:35.998" v="2210" actId="1076"/>
        <pc:sldMkLst>
          <pc:docMk/>
          <pc:sldMk cId="129899745" sldId="271"/>
        </pc:sldMkLst>
        <pc:spChg chg="del">
          <ac:chgData name="Kowshik Aitha" userId="S::kowshik.aitha@modak.com::0b0d7779-8bfb-4545-bf24-10202a28d8ee" providerId="AD" clId="Web-{8AB56E89-1ACE-401C-A242-B4A78531C339}" dt="2022-03-18T17:56:47.450" v="2195"/>
          <ac:spMkLst>
            <pc:docMk/>
            <pc:sldMk cId="129899745" sldId="271"/>
            <ac:spMk id="2" creationId="{87B9D875-8EBF-45C0-BCF4-0E6316107446}"/>
          </ac:spMkLst>
        </pc:spChg>
        <pc:spChg chg="del">
          <ac:chgData name="Kowshik Aitha" userId="S::kowshik.aitha@modak.com::0b0d7779-8bfb-4545-bf24-10202a28d8ee" providerId="AD" clId="Web-{8AB56E89-1ACE-401C-A242-B4A78531C339}" dt="2022-03-18T17:56:47.450" v="2194"/>
          <ac:spMkLst>
            <pc:docMk/>
            <pc:sldMk cId="129899745" sldId="271"/>
            <ac:spMk id="3" creationId="{783049FF-9833-4AB8-8C5A-FF811EC52F7F}"/>
          </ac:spMkLst>
        </pc:spChg>
        <pc:spChg chg="add mod">
          <ac:chgData name="Kowshik Aitha" userId="S::kowshik.aitha@modak.com::0b0d7779-8bfb-4545-bf24-10202a28d8ee" providerId="AD" clId="Web-{8AB56E89-1ACE-401C-A242-B4A78531C339}" dt="2022-03-18T17:57:35.998" v="2210" actId="1076"/>
          <ac:spMkLst>
            <pc:docMk/>
            <pc:sldMk cId="129899745" sldId="271"/>
            <ac:spMk id="4" creationId="{0FFC438A-DC18-4C43-94A7-49B3FCA05E55}"/>
          </ac:spMkLst>
        </pc:spChg>
        <pc:spChg chg="add mod">
          <ac:chgData name="Kowshik Aitha" userId="S::kowshik.aitha@modak.com::0b0d7779-8bfb-4545-bf24-10202a28d8ee" providerId="AD" clId="Web-{8AB56E89-1ACE-401C-A242-B4A78531C339}" dt="2022-03-18T17:57:26.357" v="2209" actId="20577"/>
          <ac:spMkLst>
            <pc:docMk/>
            <pc:sldMk cId="129899745" sldId="271"/>
            <ac:spMk id="6" creationId="{A9C106EA-80C8-427E-B070-4E6690DBC98B}"/>
          </ac:spMkLst>
        </pc:spChg>
      </pc:sldChg>
      <pc:sldChg chg="modSp add replId">
        <pc:chgData name="Kowshik Aitha" userId="S::kowshik.aitha@modak.com::0b0d7779-8bfb-4545-bf24-10202a28d8ee" providerId="AD" clId="Web-{8AB56E89-1ACE-401C-A242-B4A78531C339}" dt="2022-03-18T17:59:25.530" v="2229" actId="20577"/>
        <pc:sldMkLst>
          <pc:docMk/>
          <pc:sldMk cId="902386664" sldId="272"/>
        </pc:sldMkLst>
        <pc:spChg chg="mod">
          <ac:chgData name="Kowshik Aitha" userId="S::kowshik.aitha@modak.com::0b0d7779-8bfb-4545-bf24-10202a28d8ee" providerId="AD" clId="Web-{8AB56E89-1ACE-401C-A242-B4A78531C339}" dt="2022-03-18T17:59:19.530" v="2226" actId="1076"/>
          <ac:spMkLst>
            <pc:docMk/>
            <pc:sldMk cId="902386664" sldId="272"/>
            <ac:spMk id="4" creationId="{0FFC438A-DC18-4C43-94A7-49B3FCA05E55}"/>
          </ac:spMkLst>
        </pc:spChg>
        <pc:spChg chg="mod">
          <ac:chgData name="Kowshik Aitha" userId="S::kowshik.aitha@modak.com::0b0d7779-8bfb-4545-bf24-10202a28d8ee" providerId="AD" clId="Web-{8AB56E89-1ACE-401C-A242-B4A78531C339}" dt="2022-03-18T17:59:25.530" v="2229" actId="20577"/>
          <ac:spMkLst>
            <pc:docMk/>
            <pc:sldMk cId="902386664" sldId="272"/>
            <ac:spMk id="6" creationId="{A9C106EA-80C8-427E-B070-4E6690DBC98B}"/>
          </ac:spMkLst>
        </pc:spChg>
      </pc:sldChg>
      <pc:sldChg chg="new del">
        <pc:chgData name="Kowshik Aitha" userId="S::kowshik.aitha@modak.com::0b0d7779-8bfb-4545-bf24-10202a28d8ee" providerId="AD" clId="Web-{8AB56E89-1ACE-401C-A242-B4A78531C339}" dt="2022-03-18T17:58:11.889" v="2212"/>
        <pc:sldMkLst>
          <pc:docMk/>
          <pc:sldMk cId="2966885160" sldId="272"/>
        </pc:sldMkLst>
      </pc:sldChg>
      <pc:sldChg chg="addSp delSp modSp new mod setBg">
        <pc:chgData name="Kowshik Aitha" userId="S::kowshik.aitha@modak.com::0b0d7779-8bfb-4545-bf24-10202a28d8ee" providerId="AD" clId="Web-{8AB56E89-1ACE-401C-A242-B4A78531C339}" dt="2022-03-18T18:08:44.631" v="2347"/>
        <pc:sldMkLst>
          <pc:docMk/>
          <pc:sldMk cId="3932405402" sldId="273"/>
        </pc:sldMkLst>
        <pc:spChg chg="del">
          <ac:chgData name="Kowshik Aitha" userId="S::kowshik.aitha@modak.com::0b0d7779-8bfb-4545-bf24-10202a28d8ee" providerId="AD" clId="Web-{8AB56E89-1ACE-401C-A242-B4A78531C339}" dt="2022-03-18T18:05:58.989" v="2315"/>
          <ac:spMkLst>
            <pc:docMk/>
            <pc:sldMk cId="3932405402" sldId="273"/>
            <ac:spMk id="2" creationId="{4E006801-A021-4A37-91A1-717A92A0294B}"/>
          </ac:spMkLst>
        </pc:spChg>
        <pc:spChg chg="del">
          <ac:chgData name="Kowshik Aitha" userId="S::kowshik.aitha@modak.com::0b0d7779-8bfb-4545-bf24-10202a28d8ee" providerId="AD" clId="Web-{8AB56E89-1ACE-401C-A242-B4A78531C339}" dt="2022-03-18T18:05:58.989" v="2314"/>
          <ac:spMkLst>
            <pc:docMk/>
            <pc:sldMk cId="3932405402" sldId="273"/>
            <ac:spMk id="3" creationId="{403BA8F4-9D44-41F0-8559-339F4C6B6E59}"/>
          </ac:spMkLst>
        </pc:spChg>
        <pc:spChg chg="del">
          <ac:chgData name="Kowshik Aitha" userId="S::kowshik.aitha@modak.com::0b0d7779-8bfb-4545-bf24-10202a28d8ee" providerId="AD" clId="Web-{8AB56E89-1ACE-401C-A242-B4A78531C339}" dt="2022-03-18T18:05:58.989" v="2313"/>
          <ac:spMkLst>
            <pc:docMk/>
            <pc:sldMk cId="3932405402" sldId="273"/>
            <ac:spMk id="4" creationId="{C06211C8-39D3-4D24-92AC-E83AB8392E23}"/>
          </ac:spMkLst>
        </pc:spChg>
        <pc:spChg chg="del">
          <ac:chgData name="Kowshik Aitha" userId="S::kowshik.aitha@modak.com::0b0d7779-8bfb-4545-bf24-10202a28d8ee" providerId="AD" clId="Web-{8AB56E89-1ACE-401C-A242-B4A78531C339}" dt="2022-03-18T18:05:58.989" v="2312"/>
          <ac:spMkLst>
            <pc:docMk/>
            <pc:sldMk cId="3932405402" sldId="273"/>
            <ac:spMk id="5" creationId="{07C38C53-2AD5-4978-9DD8-205CC8E74CF3}"/>
          </ac:spMkLst>
        </pc:spChg>
        <pc:spChg chg="del">
          <ac:chgData name="Kowshik Aitha" userId="S::kowshik.aitha@modak.com::0b0d7779-8bfb-4545-bf24-10202a28d8ee" providerId="AD" clId="Web-{8AB56E89-1ACE-401C-A242-B4A78531C339}" dt="2022-03-18T18:05:58.989" v="2311"/>
          <ac:spMkLst>
            <pc:docMk/>
            <pc:sldMk cId="3932405402" sldId="273"/>
            <ac:spMk id="6" creationId="{A2A09977-336B-49B2-A8E2-60FCFBD4C501}"/>
          </ac:spMkLst>
        </pc:spChg>
        <pc:spChg chg="add mod">
          <ac:chgData name="Kowshik Aitha" userId="S::kowshik.aitha@modak.com::0b0d7779-8bfb-4545-bf24-10202a28d8ee" providerId="AD" clId="Web-{8AB56E89-1ACE-401C-A242-B4A78531C339}" dt="2022-03-18T18:08:44.631" v="2347"/>
          <ac:spMkLst>
            <pc:docMk/>
            <pc:sldMk cId="3932405402" sldId="273"/>
            <ac:spMk id="7" creationId="{BB3C4DD6-8EE3-4A44-B4A7-18D86F77236D}"/>
          </ac:spMkLst>
        </pc:spChg>
        <pc:spChg chg="add del">
          <ac:chgData name="Kowshik Aitha" userId="S::kowshik.aitha@modak.com::0b0d7779-8bfb-4545-bf24-10202a28d8ee" providerId="AD" clId="Web-{8AB56E89-1ACE-401C-A242-B4A78531C339}" dt="2022-03-18T18:06:50.224" v="2332"/>
          <ac:spMkLst>
            <pc:docMk/>
            <pc:sldMk cId="3932405402" sldId="273"/>
            <ac:spMk id="24" creationId="{2783C067-F8BF-4755-B516-8A0CD74CF60C}"/>
          </ac:spMkLst>
        </pc:spChg>
        <pc:spChg chg="add del">
          <ac:chgData name="Kowshik Aitha" userId="S::kowshik.aitha@modak.com::0b0d7779-8bfb-4545-bf24-10202a28d8ee" providerId="AD" clId="Web-{8AB56E89-1ACE-401C-A242-B4A78531C339}" dt="2022-03-18T18:06:50.224" v="2332"/>
          <ac:spMkLst>
            <pc:docMk/>
            <pc:sldMk cId="3932405402" sldId="273"/>
            <ac:spMk id="26" creationId="{2ED796EC-E7FF-46DB-B912-FB08BF12AA6E}"/>
          </ac:spMkLst>
        </pc:spChg>
        <pc:spChg chg="add del">
          <ac:chgData name="Kowshik Aitha" userId="S::kowshik.aitha@modak.com::0b0d7779-8bfb-4545-bf24-10202a28d8ee" providerId="AD" clId="Web-{8AB56E89-1ACE-401C-A242-B4A78531C339}" dt="2022-03-18T18:06:50.224" v="2332"/>
          <ac:spMkLst>
            <pc:docMk/>
            <pc:sldMk cId="3932405402" sldId="273"/>
            <ac:spMk id="28" creationId="{549A2DAB-B431-487D-95AD-BB0FECB49E57}"/>
          </ac:spMkLst>
        </pc:spChg>
        <pc:spChg chg="add del">
          <ac:chgData name="Kowshik Aitha" userId="S::kowshik.aitha@modak.com::0b0d7779-8bfb-4545-bf24-10202a28d8ee" providerId="AD" clId="Web-{8AB56E89-1ACE-401C-A242-B4A78531C339}" dt="2022-03-18T18:06:50.224" v="2332"/>
          <ac:spMkLst>
            <pc:docMk/>
            <pc:sldMk cId="3932405402" sldId="273"/>
            <ac:spMk id="30" creationId="{0819F787-32B4-46A8-BC57-C6571BCEE243}"/>
          </ac:spMkLst>
        </pc:spChg>
        <pc:spChg chg="add del">
          <ac:chgData name="Kowshik Aitha" userId="S::kowshik.aitha@modak.com::0b0d7779-8bfb-4545-bf24-10202a28d8ee" providerId="AD" clId="Web-{8AB56E89-1ACE-401C-A242-B4A78531C339}" dt="2022-03-18T18:06:53.739" v="2334"/>
          <ac:spMkLst>
            <pc:docMk/>
            <pc:sldMk cId="3932405402" sldId="273"/>
            <ac:spMk id="37" creationId="{DD6BC9EB-F181-48AB-BCA2-3D1DB20D2D87}"/>
          </ac:spMkLst>
        </pc:spChg>
        <pc:spChg chg="add del">
          <ac:chgData name="Kowshik Aitha" userId="S::kowshik.aitha@modak.com::0b0d7779-8bfb-4545-bf24-10202a28d8ee" providerId="AD" clId="Web-{8AB56E89-1ACE-401C-A242-B4A78531C339}" dt="2022-03-18T18:06:53.739" v="2334"/>
          <ac:spMkLst>
            <pc:docMk/>
            <pc:sldMk cId="3932405402" sldId="273"/>
            <ac:spMk id="38" creationId="{D33AAA80-39DC-4020-9BFF-0718F35C7661}"/>
          </ac:spMkLst>
        </pc:spChg>
        <pc:spChg chg="add del">
          <ac:chgData name="Kowshik Aitha" userId="S::kowshik.aitha@modak.com::0b0d7779-8bfb-4545-bf24-10202a28d8ee" providerId="AD" clId="Web-{8AB56E89-1ACE-401C-A242-B4A78531C339}" dt="2022-03-18T18:06:53.739" v="2334"/>
          <ac:spMkLst>
            <pc:docMk/>
            <pc:sldMk cId="3932405402" sldId="273"/>
            <ac:spMk id="40" creationId="{1177F295-741F-4EFF-B0CA-BE69295ADA07}"/>
          </ac:spMkLst>
        </pc:spChg>
        <pc:spChg chg="add del">
          <ac:chgData name="Kowshik Aitha" userId="S::kowshik.aitha@modak.com::0b0d7779-8bfb-4545-bf24-10202a28d8ee" providerId="AD" clId="Web-{8AB56E89-1ACE-401C-A242-B4A78531C339}" dt="2022-03-18T18:06:56.052" v="2336"/>
          <ac:spMkLst>
            <pc:docMk/>
            <pc:sldMk cId="3932405402" sldId="273"/>
            <ac:spMk id="43" creationId="{4F57DB1C-6494-4CC4-A5E8-931957565379}"/>
          </ac:spMkLst>
        </pc:spChg>
        <pc:spChg chg="add del">
          <ac:chgData name="Kowshik Aitha" userId="S::kowshik.aitha@modak.com::0b0d7779-8bfb-4545-bf24-10202a28d8ee" providerId="AD" clId="Web-{8AB56E89-1ACE-401C-A242-B4A78531C339}" dt="2022-03-18T18:06:56.052" v="2336"/>
          <ac:spMkLst>
            <pc:docMk/>
            <pc:sldMk cId="3932405402" sldId="273"/>
            <ac:spMk id="44" creationId="{FFFB778B-5206-4BB0-A468-327E71367654}"/>
          </ac:spMkLst>
        </pc:spChg>
        <pc:spChg chg="add del">
          <ac:chgData name="Kowshik Aitha" userId="S::kowshik.aitha@modak.com::0b0d7779-8bfb-4545-bf24-10202a28d8ee" providerId="AD" clId="Web-{8AB56E89-1ACE-401C-A242-B4A78531C339}" dt="2022-03-18T18:06:56.052" v="2336"/>
          <ac:spMkLst>
            <pc:docMk/>
            <pc:sldMk cId="3932405402" sldId="273"/>
            <ac:spMk id="45" creationId="{E6C0471D-BE03-4D81-BDB5-D510BC0D8A77}"/>
          </ac:spMkLst>
        </pc:spChg>
        <pc:spChg chg="add del">
          <ac:chgData name="Kowshik Aitha" userId="S::kowshik.aitha@modak.com::0b0d7779-8bfb-4545-bf24-10202a28d8ee" providerId="AD" clId="Web-{8AB56E89-1ACE-401C-A242-B4A78531C339}" dt="2022-03-18T18:06:56.052" v="2336"/>
          <ac:spMkLst>
            <pc:docMk/>
            <pc:sldMk cId="3932405402" sldId="273"/>
            <ac:spMk id="48" creationId="{A27691EB-14CF-4237-B5EB-C94B92677A05}"/>
          </ac:spMkLst>
        </pc:spChg>
        <pc:spChg chg="add del">
          <ac:chgData name="Kowshik Aitha" userId="S::kowshik.aitha@modak.com::0b0d7779-8bfb-4545-bf24-10202a28d8ee" providerId="AD" clId="Web-{8AB56E89-1ACE-401C-A242-B4A78531C339}" dt="2022-03-18T18:08:44.631" v="2347"/>
          <ac:spMkLst>
            <pc:docMk/>
            <pc:sldMk cId="3932405402" sldId="273"/>
            <ac:spMk id="51" creationId="{DD6BC9EB-F181-48AB-BCA2-3D1DB20D2D87}"/>
          </ac:spMkLst>
        </pc:spChg>
        <pc:spChg chg="add del">
          <ac:chgData name="Kowshik Aitha" userId="S::kowshik.aitha@modak.com::0b0d7779-8bfb-4545-bf24-10202a28d8ee" providerId="AD" clId="Web-{8AB56E89-1ACE-401C-A242-B4A78531C339}" dt="2022-03-18T18:08:44.631" v="2347"/>
          <ac:spMkLst>
            <pc:docMk/>
            <pc:sldMk cId="3932405402" sldId="273"/>
            <ac:spMk id="52" creationId="{D33AAA80-39DC-4020-9BFF-0718F35C7661}"/>
          </ac:spMkLst>
        </pc:spChg>
        <pc:spChg chg="add del">
          <ac:chgData name="Kowshik Aitha" userId="S::kowshik.aitha@modak.com::0b0d7779-8bfb-4545-bf24-10202a28d8ee" providerId="AD" clId="Web-{8AB56E89-1ACE-401C-A242-B4A78531C339}" dt="2022-03-18T18:08:44.631" v="2347"/>
          <ac:spMkLst>
            <pc:docMk/>
            <pc:sldMk cId="3932405402" sldId="273"/>
            <ac:spMk id="54" creationId="{1177F295-741F-4EFF-B0CA-BE69295ADA07}"/>
          </ac:spMkLst>
        </pc:spChg>
        <pc:grpChg chg="add del">
          <ac:chgData name="Kowshik Aitha" userId="S::kowshik.aitha@modak.com::0b0d7779-8bfb-4545-bf24-10202a28d8ee" providerId="AD" clId="Web-{8AB56E89-1ACE-401C-A242-B4A78531C339}" dt="2022-03-18T18:06:50.224" v="2332"/>
          <ac:grpSpMkLst>
            <pc:docMk/>
            <pc:sldMk cId="3932405402" sldId="273"/>
            <ac:grpSpMk id="12" creationId="{28460BD8-AE3F-4AC9-9D0B-717052AA5D3A}"/>
          </ac:grpSpMkLst>
        </pc:grpChg>
        <pc:grpChg chg="add del">
          <ac:chgData name="Kowshik Aitha" userId="S::kowshik.aitha@modak.com::0b0d7779-8bfb-4545-bf24-10202a28d8ee" providerId="AD" clId="Web-{8AB56E89-1ACE-401C-A242-B4A78531C339}" dt="2022-03-18T18:06:53.739" v="2334"/>
          <ac:grpSpMkLst>
            <pc:docMk/>
            <pc:sldMk cId="3932405402" sldId="273"/>
            <ac:grpSpMk id="36" creationId="{28460BD8-AE3F-4AC9-9D0B-717052AA5D3A}"/>
          </ac:grpSpMkLst>
        </pc:grpChg>
        <pc:grpChg chg="add del">
          <ac:chgData name="Kowshik Aitha" userId="S::kowshik.aitha@modak.com::0b0d7779-8bfb-4545-bf24-10202a28d8ee" providerId="AD" clId="Web-{8AB56E89-1ACE-401C-A242-B4A78531C339}" dt="2022-03-18T18:06:56.052" v="2336"/>
          <ac:grpSpMkLst>
            <pc:docMk/>
            <pc:sldMk cId="3932405402" sldId="273"/>
            <ac:grpSpMk id="42" creationId="{28460BD8-AE3F-4AC9-9D0B-717052AA5D3A}"/>
          </ac:grpSpMkLst>
        </pc:grpChg>
        <pc:grpChg chg="add del">
          <ac:chgData name="Kowshik Aitha" userId="S::kowshik.aitha@modak.com::0b0d7779-8bfb-4545-bf24-10202a28d8ee" providerId="AD" clId="Web-{8AB56E89-1ACE-401C-A242-B4A78531C339}" dt="2022-03-18T18:08:44.631" v="2347"/>
          <ac:grpSpMkLst>
            <pc:docMk/>
            <pc:sldMk cId="3932405402" sldId="273"/>
            <ac:grpSpMk id="50" creationId="{28460BD8-AE3F-4AC9-9D0B-717052AA5D3A}"/>
          </ac:grpSpMkLst>
        </pc:grpChg>
        <pc:cxnChg chg="add del">
          <ac:chgData name="Kowshik Aitha" userId="S::kowshik.aitha@modak.com::0b0d7779-8bfb-4545-bf24-10202a28d8ee" providerId="AD" clId="Web-{8AB56E89-1ACE-401C-A242-B4A78531C339}" dt="2022-03-18T18:06:50.224" v="2332"/>
          <ac:cxnSpMkLst>
            <pc:docMk/>
            <pc:sldMk cId="3932405402" sldId="273"/>
            <ac:cxnSpMk id="32" creationId="{C5ECDEE1-7093-418F-9CF5-24EEB115C1C1}"/>
          </ac:cxnSpMkLst>
        </pc:cxnChg>
        <pc:cxnChg chg="add del">
          <ac:chgData name="Kowshik Aitha" userId="S::kowshik.aitha@modak.com::0b0d7779-8bfb-4545-bf24-10202a28d8ee" providerId="AD" clId="Web-{8AB56E89-1ACE-401C-A242-B4A78531C339}" dt="2022-03-18T18:06:50.224" v="2332"/>
          <ac:cxnSpMkLst>
            <pc:docMk/>
            <pc:sldMk cId="3932405402" sldId="273"/>
            <ac:cxnSpMk id="34" creationId="{045062AF-EB11-4651-BC4A-4DA21768DE8E}"/>
          </ac:cxnSpMkLst>
        </pc:cxnChg>
        <pc:cxnChg chg="add del">
          <ac:chgData name="Kowshik Aitha" userId="S::kowshik.aitha@modak.com::0b0d7779-8bfb-4545-bf24-10202a28d8ee" providerId="AD" clId="Web-{8AB56E89-1ACE-401C-A242-B4A78531C339}" dt="2022-03-18T18:06:53.739" v="2334"/>
          <ac:cxnSpMkLst>
            <pc:docMk/>
            <pc:sldMk cId="3932405402" sldId="273"/>
            <ac:cxnSpMk id="39" creationId="{C9C5D90B-7EE3-4D26-AB7D-A5A3A6E11203}"/>
          </ac:cxnSpMkLst>
        </pc:cxnChg>
        <pc:cxnChg chg="add del">
          <ac:chgData name="Kowshik Aitha" userId="S::kowshik.aitha@modak.com::0b0d7779-8bfb-4545-bf24-10202a28d8ee" providerId="AD" clId="Web-{8AB56E89-1ACE-401C-A242-B4A78531C339}" dt="2022-03-18T18:06:56.052" v="2336"/>
          <ac:cxnSpMkLst>
            <pc:docMk/>
            <pc:sldMk cId="3932405402" sldId="273"/>
            <ac:cxnSpMk id="46" creationId="{E5E836EB-03CD-4BA5-A751-21D2ACC28303}"/>
          </ac:cxnSpMkLst>
        </pc:cxnChg>
        <pc:cxnChg chg="add del">
          <ac:chgData name="Kowshik Aitha" userId="S::kowshik.aitha@modak.com::0b0d7779-8bfb-4545-bf24-10202a28d8ee" providerId="AD" clId="Web-{8AB56E89-1ACE-401C-A242-B4A78531C339}" dt="2022-03-18T18:06:56.052" v="2336"/>
          <ac:cxnSpMkLst>
            <pc:docMk/>
            <pc:sldMk cId="3932405402" sldId="273"/>
            <ac:cxnSpMk id="47" creationId="{22721A85-1EA4-4D87-97AB-0BB4AB78F92D}"/>
          </ac:cxnSpMkLst>
        </pc:cxnChg>
        <pc:cxnChg chg="add del">
          <ac:chgData name="Kowshik Aitha" userId="S::kowshik.aitha@modak.com::0b0d7779-8bfb-4545-bf24-10202a28d8ee" providerId="AD" clId="Web-{8AB56E89-1ACE-401C-A242-B4A78531C339}" dt="2022-03-18T18:08:44.631" v="2347"/>
          <ac:cxnSpMkLst>
            <pc:docMk/>
            <pc:sldMk cId="3932405402" sldId="273"/>
            <ac:cxnSpMk id="53" creationId="{C9C5D90B-7EE3-4D26-AB7D-A5A3A6E1120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B71377-7E64-4AB2-A8DC-F5FB58304D95}"/>
              </a:ext>
            </a:extLst>
          </p:cNvPr>
          <p:cNvSpPr txBox="1"/>
          <p:nvPr/>
        </p:nvSpPr>
        <p:spPr>
          <a:xfrm>
            <a:off x="497457" y="281797"/>
            <a:ext cx="885357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A presentation on</a:t>
            </a:r>
          </a:p>
          <a:p>
            <a:pPr algn="ctr"/>
            <a:r>
              <a:rPr lang="en-US" sz="3200" b="1" dirty="0"/>
              <a:t>EXTRACTION AND ANALYSIS OF SARCOIDOSIS ILD PATTERN FROM LUNG HRCT IMAGE </a:t>
            </a:r>
            <a:endParaRPr lang="en-US" sz="3200"/>
          </a:p>
        </p:txBody>
      </p:sp>
      <p:sp>
        <p:nvSpPr>
          <p:cNvPr id="2" name="TextBox 1">
            <a:extLst>
              <a:ext uri="{FF2B5EF4-FFF2-40B4-BE49-F238E27FC236}">
                <a16:creationId xmlns:a16="http://schemas.microsoft.com/office/drawing/2014/main" id="{19DDEEFC-A160-4B06-A8C1-E5B555D54E0F}"/>
              </a:ext>
            </a:extLst>
          </p:cNvPr>
          <p:cNvSpPr txBox="1"/>
          <p:nvPr/>
        </p:nvSpPr>
        <p:spPr>
          <a:xfrm>
            <a:off x="3214778" y="1618890"/>
            <a:ext cx="39365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F0"/>
                </a:solidFill>
              </a:rPr>
              <a:t>SUPERVISOR</a:t>
            </a:r>
            <a:endParaRPr lang="en-US" dirty="0">
              <a:solidFill>
                <a:srgbClr val="000000"/>
              </a:solidFill>
            </a:endParaRPr>
          </a:p>
          <a:p>
            <a:pPr algn="ctr"/>
            <a:r>
              <a:rPr lang="en-US" b="1" dirty="0"/>
              <a:t>Dr. V. Vijaya Kishore, </a:t>
            </a:r>
            <a:r>
              <a:rPr lang="en-US" sz="1200" b="1" dirty="0"/>
              <a:t>MTech., Ph.D.</a:t>
            </a:r>
            <a:endParaRPr lang="en-US" dirty="0"/>
          </a:p>
          <a:p>
            <a:pPr algn="ctr"/>
            <a:r>
              <a:rPr lang="en-US" b="1" dirty="0"/>
              <a:t>Professor</a:t>
            </a:r>
            <a:endParaRPr lang="en-US" dirty="0"/>
          </a:p>
          <a:p>
            <a:pPr algn="ctr"/>
            <a:r>
              <a:rPr lang="en-US" b="1" dirty="0"/>
              <a:t>Department of ECE</a:t>
            </a:r>
            <a:endParaRPr lang="en-US"/>
          </a:p>
        </p:txBody>
      </p:sp>
      <p:sp>
        <p:nvSpPr>
          <p:cNvPr id="3" name="TextBox 2">
            <a:extLst>
              <a:ext uri="{FF2B5EF4-FFF2-40B4-BE49-F238E27FC236}">
                <a16:creationId xmlns:a16="http://schemas.microsoft.com/office/drawing/2014/main" id="{8BEE6DB8-97D1-49E9-87D8-87E97C9C4622}"/>
              </a:ext>
            </a:extLst>
          </p:cNvPr>
          <p:cNvSpPr txBox="1"/>
          <p:nvPr/>
        </p:nvSpPr>
        <p:spPr>
          <a:xfrm>
            <a:off x="641231" y="2783457"/>
            <a:ext cx="88535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Submitted by</a:t>
            </a:r>
          </a:p>
          <a:p>
            <a:pPr algn="ctr"/>
            <a:r>
              <a:rPr lang="en-US" dirty="0"/>
              <a:t>A. Kowshik Kumar (18121A0407)    </a:t>
            </a:r>
            <a:r>
              <a:rPr lang="en-US" dirty="0">
                <a:ea typeface="+mn-lt"/>
                <a:cs typeface="+mn-lt"/>
              </a:rPr>
              <a:t>A. Venkatesh (18121A0404)</a:t>
            </a:r>
            <a:endParaRPr lang="en-US"/>
          </a:p>
          <a:p>
            <a:pPr algn="ctr"/>
            <a:r>
              <a:rPr lang="en-US" dirty="0"/>
              <a:t>        A. Tagore Siva Sai (18121A0402)     E. Sumanth Kumar (18121A0449</a:t>
            </a:r>
            <a:r>
              <a:rPr lang="en-US" dirty="0">
                <a:latin typeface="Calibri"/>
                <a:cs typeface="Calibri"/>
              </a:rPr>
              <a:t>)</a:t>
            </a:r>
            <a:endParaRPr lang="en-US" dirty="0"/>
          </a:p>
        </p:txBody>
      </p:sp>
      <p:pic>
        <p:nvPicPr>
          <p:cNvPr id="4" name="Picture 4" descr="A picture containing diagram&#10;&#10;Description automatically generated">
            <a:extLst>
              <a:ext uri="{FF2B5EF4-FFF2-40B4-BE49-F238E27FC236}">
                <a16:creationId xmlns:a16="http://schemas.microsoft.com/office/drawing/2014/main" id="{6EDA8602-B04E-4ADA-B434-9E3121706331}"/>
              </a:ext>
            </a:extLst>
          </p:cNvPr>
          <p:cNvPicPr>
            <a:picLocks noChangeAspect="1"/>
          </p:cNvPicPr>
          <p:nvPr/>
        </p:nvPicPr>
        <p:blipFill>
          <a:blip r:embed="rId2"/>
          <a:stretch>
            <a:fillRect/>
          </a:stretch>
        </p:blipFill>
        <p:spPr>
          <a:xfrm>
            <a:off x="3660205" y="3859062"/>
            <a:ext cx="2657475" cy="1123950"/>
          </a:xfrm>
          <a:prstGeom prst="rect">
            <a:avLst/>
          </a:prstGeom>
        </p:spPr>
      </p:pic>
      <p:sp>
        <p:nvSpPr>
          <p:cNvPr id="5" name="TextBox 4">
            <a:extLst>
              <a:ext uri="{FF2B5EF4-FFF2-40B4-BE49-F238E27FC236}">
                <a16:creationId xmlns:a16="http://schemas.microsoft.com/office/drawing/2014/main" id="{8C65A116-ED98-4399-B862-0F36940453EE}"/>
              </a:ext>
            </a:extLst>
          </p:cNvPr>
          <p:cNvSpPr txBox="1"/>
          <p:nvPr/>
        </p:nvSpPr>
        <p:spPr>
          <a:xfrm>
            <a:off x="1388854" y="5083834"/>
            <a:ext cx="70564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rebuchet MS"/>
                <a:cs typeface="Times New Roman"/>
              </a:rPr>
              <a:t>SREE VIDYANIKETHAN ENGINEERING COLLEGE (Autonomous)</a:t>
            </a:r>
          </a:p>
          <a:p>
            <a:pPr algn="ctr"/>
            <a:r>
              <a:rPr lang="en-US" dirty="0">
                <a:latin typeface="Trebuchet MS"/>
                <a:cs typeface="Times New Roman"/>
              </a:rPr>
              <a:t>Sree Sainath Nagar, A. </a:t>
            </a:r>
            <a:r>
              <a:rPr lang="en-US" dirty="0" err="1">
                <a:latin typeface="Trebuchet MS"/>
                <a:cs typeface="Times New Roman"/>
              </a:rPr>
              <a:t>Rangampet</a:t>
            </a:r>
            <a:r>
              <a:rPr lang="en-US" dirty="0">
                <a:latin typeface="Trebuchet MS"/>
                <a:cs typeface="Times New Roman"/>
              </a:rPr>
              <a:t>, </a:t>
            </a:r>
          </a:p>
          <a:p>
            <a:pPr algn="ctr"/>
            <a:r>
              <a:rPr lang="en-US" dirty="0">
                <a:latin typeface="Trebuchet MS"/>
                <a:cs typeface="Times New Roman"/>
              </a:rPr>
              <a:t>Tirupati-517102.</a:t>
            </a:r>
          </a:p>
        </p:txBody>
      </p:sp>
    </p:spTree>
    <p:extLst>
      <p:ext uri="{BB962C8B-B14F-4D97-AF65-F5344CB8AC3E}">
        <p14:creationId xmlns:p14="http://schemas.microsoft.com/office/powerpoint/2010/main" val="61837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C0DF76-558B-4BC0-969E-B78F9D1542D5}"/>
              </a:ext>
            </a:extLst>
          </p:cNvPr>
          <p:cNvSpPr txBox="1"/>
          <p:nvPr/>
        </p:nvSpPr>
        <p:spPr>
          <a:xfrm>
            <a:off x="526212" y="2107721"/>
            <a:ext cx="8896709"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600" b="1" dirty="0"/>
          </a:p>
          <a:p>
            <a:pPr algn="just">
              <a:buChar char="•"/>
            </a:pPr>
            <a:r>
              <a:rPr lang="en-US" sz="2000" dirty="0">
                <a:latin typeface="Times New Roman"/>
                <a:cs typeface="Times New Roman"/>
              </a:rPr>
              <a:t>The program will be developed in MATLAB R2013b in Windows operating system.</a:t>
            </a:r>
          </a:p>
          <a:p>
            <a:pPr algn="just">
              <a:buChar char="•"/>
            </a:pPr>
            <a:r>
              <a:rPr lang="en-US" sz="2000" dirty="0">
                <a:latin typeface="Times New Roman"/>
                <a:cs typeface="Times New Roman"/>
              </a:rPr>
              <a:t>The standard functions of MATLAB and MATLAB Image Processing Toolbox are used.</a:t>
            </a:r>
          </a:p>
          <a:p>
            <a:pPr algn="just">
              <a:buChar char="•"/>
            </a:pPr>
            <a:r>
              <a:rPr lang="en-US" sz="2000" dirty="0">
                <a:latin typeface="Times New Roman"/>
                <a:cs typeface="Times New Roman"/>
              </a:rPr>
              <a:t>Because of large amount of data processed, a computer with at least 1GB of RAM is required.</a:t>
            </a:r>
          </a:p>
          <a:p>
            <a:pPr algn="just">
              <a:buChar char="•"/>
            </a:pPr>
            <a:r>
              <a:rPr lang="en-US" sz="2000" dirty="0">
                <a:latin typeface="Times New Roman"/>
                <a:cs typeface="Times New Roman"/>
              </a:rPr>
              <a:t>Speed of the processor is not crucial.</a:t>
            </a:r>
          </a:p>
          <a:p>
            <a:pPr algn="just">
              <a:buChar char="•"/>
            </a:pPr>
            <a:r>
              <a:rPr lang="en-US" sz="2000" dirty="0">
                <a:latin typeface="Times New Roman"/>
                <a:cs typeface="Times New Roman"/>
              </a:rPr>
              <a:t>HRCT lung images.</a:t>
            </a:r>
          </a:p>
        </p:txBody>
      </p:sp>
      <p:sp>
        <p:nvSpPr>
          <p:cNvPr id="9" name="TextBox 8">
            <a:extLst>
              <a:ext uri="{FF2B5EF4-FFF2-40B4-BE49-F238E27FC236}">
                <a16:creationId xmlns:a16="http://schemas.microsoft.com/office/drawing/2014/main" id="{45180BBA-6F70-46DB-9B5B-CF465B18AAAA}"/>
              </a:ext>
            </a:extLst>
          </p:cNvPr>
          <p:cNvSpPr txBox="1"/>
          <p:nvPr/>
        </p:nvSpPr>
        <p:spPr>
          <a:xfrm>
            <a:off x="1848929" y="454324"/>
            <a:ext cx="68119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ea typeface="+mn-lt"/>
                <a:cs typeface="+mn-lt"/>
              </a:rPr>
              <a:t>Implementation Requirements</a:t>
            </a:r>
            <a:endParaRPr lang="en-US" sz="3600"/>
          </a:p>
        </p:txBody>
      </p:sp>
    </p:spTree>
    <p:extLst>
      <p:ext uri="{BB962C8B-B14F-4D97-AF65-F5344CB8AC3E}">
        <p14:creationId xmlns:p14="http://schemas.microsoft.com/office/powerpoint/2010/main" val="383765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3" descr="A picture containing dark&#10;&#10;Description automatically generated">
            <a:extLst>
              <a:ext uri="{FF2B5EF4-FFF2-40B4-BE49-F238E27FC236}">
                <a16:creationId xmlns:a16="http://schemas.microsoft.com/office/drawing/2014/main" id="{595AC2F4-33FA-4075-A780-5ECF084A2E27}"/>
              </a:ext>
            </a:extLst>
          </p:cNvPr>
          <p:cNvPicPr>
            <a:picLocks noChangeAspect="1"/>
          </p:cNvPicPr>
          <p:nvPr/>
        </p:nvPicPr>
        <p:blipFill>
          <a:blip r:embed="rId2"/>
          <a:stretch>
            <a:fillRect/>
          </a:stretch>
        </p:blipFill>
        <p:spPr>
          <a:xfrm>
            <a:off x="3967252" y="1997554"/>
            <a:ext cx="2174576" cy="1689340"/>
          </a:xfrm>
          <a:prstGeom prst="rect">
            <a:avLst/>
          </a:prstGeom>
        </p:spPr>
      </p:pic>
      <p:pic>
        <p:nvPicPr>
          <p:cNvPr id="14" name="Picture 14">
            <a:extLst>
              <a:ext uri="{FF2B5EF4-FFF2-40B4-BE49-F238E27FC236}">
                <a16:creationId xmlns:a16="http://schemas.microsoft.com/office/drawing/2014/main" id="{14F57B4E-BE80-437F-98F4-A690C6BA0DD5}"/>
              </a:ext>
            </a:extLst>
          </p:cNvPr>
          <p:cNvPicPr>
            <a:picLocks noChangeAspect="1"/>
          </p:cNvPicPr>
          <p:nvPr/>
        </p:nvPicPr>
        <p:blipFill>
          <a:blip r:embed="rId3"/>
          <a:stretch>
            <a:fillRect/>
          </a:stretch>
        </p:blipFill>
        <p:spPr>
          <a:xfrm>
            <a:off x="7114996" y="1996655"/>
            <a:ext cx="2419530" cy="1919378"/>
          </a:xfrm>
          <a:prstGeom prst="rect">
            <a:avLst/>
          </a:prstGeom>
        </p:spPr>
      </p:pic>
      <p:pic>
        <p:nvPicPr>
          <p:cNvPr id="15" name="Picture 15" descr="A picture containing text, different, eaten&#10;&#10;Description automatically generated">
            <a:extLst>
              <a:ext uri="{FF2B5EF4-FFF2-40B4-BE49-F238E27FC236}">
                <a16:creationId xmlns:a16="http://schemas.microsoft.com/office/drawing/2014/main" id="{15FC30C0-B74F-4EB0-AD5E-573BCD3FE329}"/>
              </a:ext>
            </a:extLst>
          </p:cNvPr>
          <p:cNvPicPr>
            <a:picLocks noChangeAspect="1"/>
          </p:cNvPicPr>
          <p:nvPr/>
        </p:nvPicPr>
        <p:blipFill>
          <a:blip r:embed="rId4"/>
          <a:stretch>
            <a:fillRect/>
          </a:stretch>
        </p:blipFill>
        <p:spPr>
          <a:xfrm>
            <a:off x="716171" y="1995757"/>
            <a:ext cx="2241431" cy="1689340"/>
          </a:xfrm>
          <a:prstGeom prst="rect">
            <a:avLst/>
          </a:prstGeom>
        </p:spPr>
      </p:pic>
      <p:sp>
        <p:nvSpPr>
          <p:cNvPr id="16" name="TextBox 15">
            <a:extLst>
              <a:ext uri="{FF2B5EF4-FFF2-40B4-BE49-F238E27FC236}">
                <a16:creationId xmlns:a16="http://schemas.microsoft.com/office/drawing/2014/main" id="{F7298A79-3A03-42BC-9879-0AD4E58F0AD4}"/>
              </a:ext>
            </a:extLst>
          </p:cNvPr>
          <p:cNvSpPr txBox="1"/>
          <p:nvPr/>
        </p:nvSpPr>
        <p:spPr>
          <a:xfrm>
            <a:off x="526211" y="4077419"/>
            <a:ext cx="2527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ORIGINAL CT LUNG IMAGE</a:t>
            </a:r>
          </a:p>
        </p:txBody>
      </p:sp>
      <p:sp>
        <p:nvSpPr>
          <p:cNvPr id="18" name="TextBox 17">
            <a:extLst>
              <a:ext uri="{FF2B5EF4-FFF2-40B4-BE49-F238E27FC236}">
                <a16:creationId xmlns:a16="http://schemas.microsoft.com/office/drawing/2014/main" id="{FC44C321-A59E-46A3-8486-17F3FF93746D}"/>
              </a:ext>
            </a:extLst>
          </p:cNvPr>
          <p:cNvSpPr txBox="1"/>
          <p:nvPr/>
        </p:nvSpPr>
        <p:spPr>
          <a:xfrm>
            <a:off x="3774595" y="4076520"/>
            <a:ext cx="24844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SEGMENTED ROI OF LUNG CT IMAGE</a:t>
            </a:r>
            <a:endParaRPr lang="en-US" dirty="0"/>
          </a:p>
          <a:p>
            <a:pPr algn="ctr"/>
            <a:br>
              <a:rPr lang="en-US" dirty="0"/>
            </a:br>
            <a:endParaRPr lang="en-US" dirty="0"/>
          </a:p>
        </p:txBody>
      </p:sp>
      <p:sp>
        <p:nvSpPr>
          <p:cNvPr id="20" name="TextBox 19">
            <a:extLst>
              <a:ext uri="{FF2B5EF4-FFF2-40B4-BE49-F238E27FC236}">
                <a16:creationId xmlns:a16="http://schemas.microsoft.com/office/drawing/2014/main" id="{D9A630DC-3F25-4ED7-86AE-547B58CA16C0}"/>
              </a:ext>
            </a:extLst>
          </p:cNvPr>
          <p:cNvSpPr txBox="1"/>
          <p:nvPr/>
        </p:nvSpPr>
        <p:spPr>
          <a:xfrm>
            <a:off x="6794740" y="407741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EXTRACTED SARCOIDOSIS PATTERNS</a:t>
            </a:r>
          </a:p>
        </p:txBody>
      </p:sp>
      <p:sp>
        <p:nvSpPr>
          <p:cNvPr id="22" name="TextBox 21">
            <a:extLst>
              <a:ext uri="{FF2B5EF4-FFF2-40B4-BE49-F238E27FC236}">
                <a16:creationId xmlns:a16="http://schemas.microsoft.com/office/drawing/2014/main" id="{881FE0B6-9591-42EB-A90D-8978E21247E7}"/>
              </a:ext>
            </a:extLst>
          </p:cNvPr>
          <p:cNvSpPr txBox="1"/>
          <p:nvPr/>
        </p:nvSpPr>
        <p:spPr>
          <a:xfrm>
            <a:off x="526211" y="152399"/>
            <a:ext cx="89398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Resultant Output Images</a:t>
            </a:r>
            <a:endParaRPr lang="en-US" dirty="0"/>
          </a:p>
        </p:txBody>
      </p:sp>
    </p:spTree>
    <p:extLst>
      <p:ext uri="{BB962C8B-B14F-4D97-AF65-F5344CB8AC3E}">
        <p14:creationId xmlns:p14="http://schemas.microsoft.com/office/powerpoint/2010/main" val="388488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7298A79-3A03-42BC-9879-0AD4E58F0AD4}"/>
              </a:ext>
            </a:extLst>
          </p:cNvPr>
          <p:cNvSpPr txBox="1"/>
          <p:nvPr/>
        </p:nvSpPr>
        <p:spPr>
          <a:xfrm>
            <a:off x="526211" y="4077419"/>
            <a:ext cx="2527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GAUSSIAN NOISE ADDED IMAGE</a:t>
            </a:r>
          </a:p>
        </p:txBody>
      </p:sp>
      <p:sp>
        <p:nvSpPr>
          <p:cNvPr id="18" name="TextBox 17">
            <a:extLst>
              <a:ext uri="{FF2B5EF4-FFF2-40B4-BE49-F238E27FC236}">
                <a16:creationId xmlns:a16="http://schemas.microsoft.com/office/drawing/2014/main" id="{FC44C321-A59E-46A3-8486-17F3FF93746D}"/>
              </a:ext>
            </a:extLst>
          </p:cNvPr>
          <p:cNvSpPr txBox="1"/>
          <p:nvPr/>
        </p:nvSpPr>
        <p:spPr>
          <a:xfrm>
            <a:off x="3774595" y="4076520"/>
            <a:ext cx="24844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SEGMENTED ROI FROM GAUSSIAN NOISE ADDED IMAGE</a:t>
            </a:r>
            <a:endParaRPr lang="en-US" dirty="0"/>
          </a:p>
          <a:p>
            <a:pPr algn="ctr"/>
            <a:br>
              <a:rPr lang="en-US" dirty="0"/>
            </a:br>
            <a:endParaRPr lang="en-US" dirty="0"/>
          </a:p>
        </p:txBody>
      </p:sp>
      <p:sp>
        <p:nvSpPr>
          <p:cNvPr id="20" name="TextBox 19">
            <a:extLst>
              <a:ext uri="{FF2B5EF4-FFF2-40B4-BE49-F238E27FC236}">
                <a16:creationId xmlns:a16="http://schemas.microsoft.com/office/drawing/2014/main" id="{D9A630DC-3F25-4ED7-86AE-547B58CA16C0}"/>
              </a:ext>
            </a:extLst>
          </p:cNvPr>
          <p:cNvSpPr txBox="1"/>
          <p:nvPr/>
        </p:nvSpPr>
        <p:spPr>
          <a:xfrm>
            <a:off x="6794740" y="407741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EXTRACTED SARCOIDOSIS PATTERNS FROM GAUSSIAN NOISE ADDED IMAGE</a:t>
            </a:r>
          </a:p>
        </p:txBody>
      </p:sp>
      <p:sp>
        <p:nvSpPr>
          <p:cNvPr id="22" name="TextBox 21">
            <a:extLst>
              <a:ext uri="{FF2B5EF4-FFF2-40B4-BE49-F238E27FC236}">
                <a16:creationId xmlns:a16="http://schemas.microsoft.com/office/drawing/2014/main" id="{881FE0B6-9591-42EB-A90D-8978E21247E7}"/>
              </a:ext>
            </a:extLst>
          </p:cNvPr>
          <p:cNvSpPr txBox="1"/>
          <p:nvPr/>
        </p:nvSpPr>
        <p:spPr>
          <a:xfrm>
            <a:off x="526211" y="152399"/>
            <a:ext cx="8939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Extracted ROI Image Of Gaussian Noise</a:t>
            </a:r>
            <a:endParaRPr lang="en-US" sz="3600"/>
          </a:p>
        </p:txBody>
      </p:sp>
      <p:pic>
        <p:nvPicPr>
          <p:cNvPr id="4" name="Picture 4" descr="A picture containing text, chocolate, different, eaten&#10;&#10;Description automatically generated">
            <a:extLst>
              <a:ext uri="{FF2B5EF4-FFF2-40B4-BE49-F238E27FC236}">
                <a16:creationId xmlns:a16="http://schemas.microsoft.com/office/drawing/2014/main" id="{DDBA2256-EBE5-495B-8D6A-D293C67CBF63}"/>
              </a:ext>
            </a:extLst>
          </p:cNvPr>
          <p:cNvPicPr>
            <a:picLocks noChangeAspect="1"/>
          </p:cNvPicPr>
          <p:nvPr/>
        </p:nvPicPr>
        <p:blipFill>
          <a:blip r:embed="rId2"/>
          <a:stretch>
            <a:fillRect/>
          </a:stretch>
        </p:blipFill>
        <p:spPr>
          <a:xfrm>
            <a:off x="591628" y="1867619"/>
            <a:ext cx="2511724" cy="2058837"/>
          </a:xfrm>
          <a:prstGeom prst="rect">
            <a:avLst/>
          </a:prstGeom>
        </p:spPr>
      </p:pic>
      <p:pic>
        <p:nvPicPr>
          <p:cNvPr id="5" name="Picture 5">
            <a:extLst>
              <a:ext uri="{FF2B5EF4-FFF2-40B4-BE49-F238E27FC236}">
                <a16:creationId xmlns:a16="http://schemas.microsoft.com/office/drawing/2014/main" id="{959B9D15-D910-45C0-AFD1-A07FAF6C5CDF}"/>
              </a:ext>
            </a:extLst>
          </p:cNvPr>
          <p:cNvPicPr>
            <a:picLocks noChangeAspect="1"/>
          </p:cNvPicPr>
          <p:nvPr/>
        </p:nvPicPr>
        <p:blipFill>
          <a:blip r:embed="rId3"/>
          <a:stretch>
            <a:fillRect/>
          </a:stretch>
        </p:blipFill>
        <p:spPr>
          <a:xfrm>
            <a:off x="3735956" y="1867619"/>
            <a:ext cx="2678501" cy="2058837"/>
          </a:xfrm>
          <a:prstGeom prst="rect">
            <a:avLst/>
          </a:prstGeom>
        </p:spPr>
      </p:pic>
      <p:pic>
        <p:nvPicPr>
          <p:cNvPr id="6" name="Picture 6">
            <a:extLst>
              <a:ext uri="{FF2B5EF4-FFF2-40B4-BE49-F238E27FC236}">
                <a16:creationId xmlns:a16="http://schemas.microsoft.com/office/drawing/2014/main" id="{9965ABB8-0403-47B6-9C81-FFF919B54E53}"/>
              </a:ext>
            </a:extLst>
          </p:cNvPr>
          <p:cNvPicPr>
            <a:picLocks noChangeAspect="1"/>
          </p:cNvPicPr>
          <p:nvPr/>
        </p:nvPicPr>
        <p:blipFill>
          <a:blip r:embed="rId4"/>
          <a:stretch>
            <a:fillRect/>
          </a:stretch>
        </p:blipFill>
        <p:spPr>
          <a:xfrm>
            <a:off x="6990541" y="1867619"/>
            <a:ext cx="2840426" cy="2058837"/>
          </a:xfrm>
          <a:prstGeom prst="rect">
            <a:avLst/>
          </a:prstGeom>
        </p:spPr>
      </p:pic>
    </p:spTree>
    <p:extLst>
      <p:ext uri="{BB962C8B-B14F-4D97-AF65-F5344CB8AC3E}">
        <p14:creationId xmlns:p14="http://schemas.microsoft.com/office/powerpoint/2010/main" val="206707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7298A79-3A03-42BC-9879-0AD4E58F0AD4}"/>
              </a:ext>
            </a:extLst>
          </p:cNvPr>
          <p:cNvSpPr txBox="1"/>
          <p:nvPr/>
        </p:nvSpPr>
        <p:spPr>
          <a:xfrm>
            <a:off x="526211" y="4077419"/>
            <a:ext cx="2527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POISSON NOISE ADDED IMAGE</a:t>
            </a:r>
          </a:p>
        </p:txBody>
      </p:sp>
      <p:sp>
        <p:nvSpPr>
          <p:cNvPr id="18" name="TextBox 17">
            <a:extLst>
              <a:ext uri="{FF2B5EF4-FFF2-40B4-BE49-F238E27FC236}">
                <a16:creationId xmlns:a16="http://schemas.microsoft.com/office/drawing/2014/main" id="{FC44C321-A59E-46A3-8486-17F3FF93746D}"/>
              </a:ext>
            </a:extLst>
          </p:cNvPr>
          <p:cNvSpPr txBox="1"/>
          <p:nvPr/>
        </p:nvSpPr>
        <p:spPr>
          <a:xfrm>
            <a:off x="3774595" y="4076520"/>
            <a:ext cx="24844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SEGMENTED ROI FROM POISSON NOISE ADDED IMAGE</a:t>
            </a:r>
            <a:endParaRPr lang="en-US" dirty="0"/>
          </a:p>
          <a:p>
            <a:pPr algn="ctr"/>
            <a:br>
              <a:rPr lang="en-US" dirty="0"/>
            </a:br>
            <a:endParaRPr lang="en-US" dirty="0"/>
          </a:p>
        </p:txBody>
      </p:sp>
      <p:sp>
        <p:nvSpPr>
          <p:cNvPr id="20" name="TextBox 19">
            <a:extLst>
              <a:ext uri="{FF2B5EF4-FFF2-40B4-BE49-F238E27FC236}">
                <a16:creationId xmlns:a16="http://schemas.microsoft.com/office/drawing/2014/main" id="{D9A630DC-3F25-4ED7-86AE-547B58CA16C0}"/>
              </a:ext>
            </a:extLst>
          </p:cNvPr>
          <p:cNvSpPr txBox="1"/>
          <p:nvPr/>
        </p:nvSpPr>
        <p:spPr>
          <a:xfrm>
            <a:off x="6794740" y="407741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EXTRACTED SARCOIDOSIS PATTERNS FROM POISSON NOISE ADDED IMAGE</a:t>
            </a:r>
          </a:p>
        </p:txBody>
      </p:sp>
      <p:sp>
        <p:nvSpPr>
          <p:cNvPr id="22" name="TextBox 21">
            <a:extLst>
              <a:ext uri="{FF2B5EF4-FFF2-40B4-BE49-F238E27FC236}">
                <a16:creationId xmlns:a16="http://schemas.microsoft.com/office/drawing/2014/main" id="{881FE0B6-9591-42EB-A90D-8978E21247E7}"/>
              </a:ext>
            </a:extLst>
          </p:cNvPr>
          <p:cNvSpPr txBox="1"/>
          <p:nvPr/>
        </p:nvSpPr>
        <p:spPr>
          <a:xfrm>
            <a:off x="526211" y="152399"/>
            <a:ext cx="8939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Extracted ROI Image Of Poisson Noise</a:t>
            </a:r>
            <a:endParaRPr lang="en-US" sz="3600" dirty="0"/>
          </a:p>
        </p:txBody>
      </p:sp>
      <p:pic>
        <p:nvPicPr>
          <p:cNvPr id="2" name="Picture 2" descr="A picture containing text, chocolate, different, eaten&#10;&#10;Description automatically generated">
            <a:extLst>
              <a:ext uri="{FF2B5EF4-FFF2-40B4-BE49-F238E27FC236}">
                <a16:creationId xmlns:a16="http://schemas.microsoft.com/office/drawing/2014/main" id="{4CE4A45D-B868-41EA-8B8A-ECECDD647211}"/>
              </a:ext>
            </a:extLst>
          </p:cNvPr>
          <p:cNvPicPr>
            <a:picLocks noChangeAspect="1"/>
          </p:cNvPicPr>
          <p:nvPr/>
        </p:nvPicPr>
        <p:blipFill>
          <a:blip r:embed="rId2"/>
          <a:stretch>
            <a:fillRect/>
          </a:stretch>
        </p:blipFill>
        <p:spPr>
          <a:xfrm>
            <a:off x="677892" y="1982638"/>
            <a:ext cx="2209800" cy="1828800"/>
          </a:xfrm>
          <a:prstGeom prst="rect">
            <a:avLst/>
          </a:prstGeom>
        </p:spPr>
      </p:pic>
      <p:pic>
        <p:nvPicPr>
          <p:cNvPr id="3" name="Picture 6">
            <a:extLst>
              <a:ext uri="{FF2B5EF4-FFF2-40B4-BE49-F238E27FC236}">
                <a16:creationId xmlns:a16="http://schemas.microsoft.com/office/drawing/2014/main" id="{FDAE3870-D78D-4644-90EC-A6D30C430426}"/>
              </a:ext>
            </a:extLst>
          </p:cNvPr>
          <p:cNvPicPr>
            <a:picLocks noChangeAspect="1"/>
          </p:cNvPicPr>
          <p:nvPr/>
        </p:nvPicPr>
        <p:blipFill>
          <a:blip r:embed="rId3"/>
          <a:stretch>
            <a:fillRect/>
          </a:stretch>
        </p:blipFill>
        <p:spPr>
          <a:xfrm>
            <a:off x="3898420" y="1940045"/>
            <a:ext cx="2209800" cy="2000250"/>
          </a:xfrm>
          <a:prstGeom prst="rect">
            <a:avLst/>
          </a:prstGeom>
        </p:spPr>
      </p:pic>
      <p:pic>
        <p:nvPicPr>
          <p:cNvPr id="7" name="Picture 7" descr="A picture containing shape&#10;&#10;Description automatically generated">
            <a:extLst>
              <a:ext uri="{FF2B5EF4-FFF2-40B4-BE49-F238E27FC236}">
                <a16:creationId xmlns:a16="http://schemas.microsoft.com/office/drawing/2014/main" id="{58660AFB-3FCE-45AA-BFD6-01402C865F35}"/>
              </a:ext>
            </a:extLst>
          </p:cNvPr>
          <p:cNvPicPr>
            <a:picLocks noChangeAspect="1"/>
          </p:cNvPicPr>
          <p:nvPr/>
        </p:nvPicPr>
        <p:blipFill>
          <a:blip r:embed="rId4"/>
          <a:stretch>
            <a:fillRect/>
          </a:stretch>
        </p:blipFill>
        <p:spPr>
          <a:xfrm>
            <a:off x="7046523" y="1983356"/>
            <a:ext cx="2038350" cy="1913628"/>
          </a:xfrm>
          <a:prstGeom prst="rect">
            <a:avLst/>
          </a:prstGeom>
        </p:spPr>
      </p:pic>
    </p:spTree>
    <p:extLst>
      <p:ext uri="{BB962C8B-B14F-4D97-AF65-F5344CB8AC3E}">
        <p14:creationId xmlns:p14="http://schemas.microsoft.com/office/powerpoint/2010/main" val="145173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7298A79-3A03-42BC-9879-0AD4E58F0AD4}"/>
              </a:ext>
            </a:extLst>
          </p:cNvPr>
          <p:cNvSpPr txBox="1"/>
          <p:nvPr/>
        </p:nvSpPr>
        <p:spPr>
          <a:xfrm>
            <a:off x="526211" y="4077419"/>
            <a:ext cx="2527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SPECKLE NOISE ADDED IMAGE</a:t>
            </a:r>
          </a:p>
        </p:txBody>
      </p:sp>
      <p:sp>
        <p:nvSpPr>
          <p:cNvPr id="18" name="TextBox 17">
            <a:extLst>
              <a:ext uri="{FF2B5EF4-FFF2-40B4-BE49-F238E27FC236}">
                <a16:creationId xmlns:a16="http://schemas.microsoft.com/office/drawing/2014/main" id="{FC44C321-A59E-46A3-8486-17F3FF93746D}"/>
              </a:ext>
            </a:extLst>
          </p:cNvPr>
          <p:cNvSpPr txBox="1"/>
          <p:nvPr/>
        </p:nvSpPr>
        <p:spPr>
          <a:xfrm>
            <a:off x="3774595" y="4076520"/>
            <a:ext cx="24844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SEGMENTED ROI FROM SPECKLE NOISE ADDED IMAGE</a:t>
            </a:r>
            <a:endParaRPr lang="en-US" dirty="0"/>
          </a:p>
          <a:p>
            <a:pPr algn="ctr"/>
            <a:br>
              <a:rPr lang="en-US" dirty="0"/>
            </a:br>
            <a:endParaRPr lang="en-US" dirty="0"/>
          </a:p>
        </p:txBody>
      </p:sp>
      <p:sp>
        <p:nvSpPr>
          <p:cNvPr id="20" name="TextBox 19">
            <a:extLst>
              <a:ext uri="{FF2B5EF4-FFF2-40B4-BE49-F238E27FC236}">
                <a16:creationId xmlns:a16="http://schemas.microsoft.com/office/drawing/2014/main" id="{D9A630DC-3F25-4ED7-86AE-547B58CA16C0}"/>
              </a:ext>
            </a:extLst>
          </p:cNvPr>
          <p:cNvSpPr txBox="1"/>
          <p:nvPr/>
        </p:nvSpPr>
        <p:spPr>
          <a:xfrm>
            <a:off x="6794740" y="407741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EXTRACTED SARCOIDOSIS PATTERNS FROM SPECKLE NOISE ADDED IMAGE</a:t>
            </a:r>
          </a:p>
        </p:txBody>
      </p:sp>
      <p:sp>
        <p:nvSpPr>
          <p:cNvPr id="22" name="TextBox 21">
            <a:extLst>
              <a:ext uri="{FF2B5EF4-FFF2-40B4-BE49-F238E27FC236}">
                <a16:creationId xmlns:a16="http://schemas.microsoft.com/office/drawing/2014/main" id="{881FE0B6-9591-42EB-A90D-8978E21247E7}"/>
              </a:ext>
            </a:extLst>
          </p:cNvPr>
          <p:cNvSpPr txBox="1"/>
          <p:nvPr/>
        </p:nvSpPr>
        <p:spPr>
          <a:xfrm>
            <a:off x="526211" y="152399"/>
            <a:ext cx="8939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Extracted ROI Image Of Speckle Noise</a:t>
            </a:r>
            <a:endParaRPr lang="en-US" sz="3600" dirty="0"/>
          </a:p>
        </p:txBody>
      </p:sp>
      <p:pic>
        <p:nvPicPr>
          <p:cNvPr id="4" name="Picture 4" descr="A picture containing text, chocolate, different, eaten&#10;&#10;Description automatically generated">
            <a:extLst>
              <a:ext uri="{FF2B5EF4-FFF2-40B4-BE49-F238E27FC236}">
                <a16:creationId xmlns:a16="http://schemas.microsoft.com/office/drawing/2014/main" id="{C036E180-F601-4366-8304-793286D6FCF0}"/>
              </a:ext>
            </a:extLst>
          </p:cNvPr>
          <p:cNvPicPr>
            <a:picLocks noChangeAspect="1"/>
          </p:cNvPicPr>
          <p:nvPr/>
        </p:nvPicPr>
        <p:blipFill>
          <a:blip r:embed="rId2"/>
          <a:stretch>
            <a:fillRect/>
          </a:stretch>
        </p:blipFill>
        <p:spPr>
          <a:xfrm>
            <a:off x="677892" y="2025770"/>
            <a:ext cx="2209800" cy="1828800"/>
          </a:xfrm>
          <a:prstGeom prst="rect">
            <a:avLst/>
          </a:prstGeom>
        </p:spPr>
      </p:pic>
      <p:pic>
        <p:nvPicPr>
          <p:cNvPr id="5" name="Picture 5">
            <a:extLst>
              <a:ext uri="{FF2B5EF4-FFF2-40B4-BE49-F238E27FC236}">
                <a16:creationId xmlns:a16="http://schemas.microsoft.com/office/drawing/2014/main" id="{02A3BDA0-5A1C-4AD1-B1BD-B405FDC43ECE}"/>
              </a:ext>
            </a:extLst>
          </p:cNvPr>
          <p:cNvPicPr>
            <a:picLocks noChangeAspect="1"/>
          </p:cNvPicPr>
          <p:nvPr/>
        </p:nvPicPr>
        <p:blipFill>
          <a:blip r:embed="rId3"/>
          <a:stretch>
            <a:fillRect/>
          </a:stretch>
        </p:blipFill>
        <p:spPr>
          <a:xfrm>
            <a:off x="3884043" y="2016245"/>
            <a:ext cx="2209800" cy="1847850"/>
          </a:xfrm>
          <a:prstGeom prst="rect">
            <a:avLst/>
          </a:prstGeom>
        </p:spPr>
      </p:pic>
      <p:pic>
        <p:nvPicPr>
          <p:cNvPr id="6" name="Picture 7">
            <a:extLst>
              <a:ext uri="{FF2B5EF4-FFF2-40B4-BE49-F238E27FC236}">
                <a16:creationId xmlns:a16="http://schemas.microsoft.com/office/drawing/2014/main" id="{6569BEA8-1111-4CFB-BA3B-CA3536A5237B}"/>
              </a:ext>
            </a:extLst>
          </p:cNvPr>
          <p:cNvPicPr>
            <a:picLocks noChangeAspect="1"/>
          </p:cNvPicPr>
          <p:nvPr/>
        </p:nvPicPr>
        <p:blipFill>
          <a:blip r:embed="rId4"/>
          <a:stretch>
            <a:fillRect/>
          </a:stretch>
        </p:blipFill>
        <p:spPr>
          <a:xfrm>
            <a:off x="6883969" y="1920006"/>
            <a:ext cx="2564740" cy="2054703"/>
          </a:xfrm>
          <a:prstGeom prst="rect">
            <a:avLst/>
          </a:prstGeom>
        </p:spPr>
      </p:pic>
    </p:spTree>
    <p:extLst>
      <p:ext uri="{BB962C8B-B14F-4D97-AF65-F5344CB8AC3E}">
        <p14:creationId xmlns:p14="http://schemas.microsoft.com/office/powerpoint/2010/main" val="273654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7298A79-3A03-42BC-9879-0AD4E58F0AD4}"/>
              </a:ext>
            </a:extLst>
          </p:cNvPr>
          <p:cNvSpPr txBox="1"/>
          <p:nvPr/>
        </p:nvSpPr>
        <p:spPr>
          <a:xfrm>
            <a:off x="526211" y="4077419"/>
            <a:ext cx="25275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SALT AND PEPPER NOISE ADDED IMAGE</a:t>
            </a:r>
          </a:p>
        </p:txBody>
      </p:sp>
      <p:sp>
        <p:nvSpPr>
          <p:cNvPr id="18" name="TextBox 17">
            <a:extLst>
              <a:ext uri="{FF2B5EF4-FFF2-40B4-BE49-F238E27FC236}">
                <a16:creationId xmlns:a16="http://schemas.microsoft.com/office/drawing/2014/main" id="{FC44C321-A59E-46A3-8486-17F3FF93746D}"/>
              </a:ext>
            </a:extLst>
          </p:cNvPr>
          <p:cNvSpPr txBox="1"/>
          <p:nvPr/>
        </p:nvSpPr>
        <p:spPr>
          <a:xfrm>
            <a:off x="3760218" y="4076520"/>
            <a:ext cx="24844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SEGMENTED ROI FROM SALT AND PEPPER NOISE ADDED IMAGE</a:t>
            </a:r>
            <a:endParaRPr lang="en-US" dirty="0"/>
          </a:p>
          <a:p>
            <a:pPr algn="ctr"/>
            <a:br>
              <a:rPr lang="en-US" dirty="0"/>
            </a:br>
            <a:endParaRPr lang="en-US" dirty="0"/>
          </a:p>
        </p:txBody>
      </p:sp>
      <p:sp>
        <p:nvSpPr>
          <p:cNvPr id="20" name="TextBox 19">
            <a:extLst>
              <a:ext uri="{FF2B5EF4-FFF2-40B4-BE49-F238E27FC236}">
                <a16:creationId xmlns:a16="http://schemas.microsoft.com/office/drawing/2014/main" id="{D9A630DC-3F25-4ED7-86AE-547B58CA16C0}"/>
              </a:ext>
            </a:extLst>
          </p:cNvPr>
          <p:cNvSpPr txBox="1"/>
          <p:nvPr/>
        </p:nvSpPr>
        <p:spPr>
          <a:xfrm>
            <a:off x="6794740" y="407741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EXTRACTED SARCOIDOSIS PATTERNS FROM </a:t>
            </a:r>
            <a:r>
              <a:rPr lang="en-US" dirty="0">
                <a:ea typeface="+mn-lt"/>
                <a:cs typeface="+mn-lt"/>
              </a:rPr>
              <a:t>SALT AND PEPPER </a:t>
            </a:r>
            <a:r>
              <a:rPr lang="en-US" dirty="0"/>
              <a:t>NOISE ADDED IMAGE</a:t>
            </a:r>
          </a:p>
        </p:txBody>
      </p:sp>
      <p:sp>
        <p:nvSpPr>
          <p:cNvPr id="22" name="TextBox 21">
            <a:extLst>
              <a:ext uri="{FF2B5EF4-FFF2-40B4-BE49-F238E27FC236}">
                <a16:creationId xmlns:a16="http://schemas.microsoft.com/office/drawing/2014/main" id="{881FE0B6-9591-42EB-A90D-8978E21247E7}"/>
              </a:ext>
            </a:extLst>
          </p:cNvPr>
          <p:cNvSpPr txBox="1"/>
          <p:nvPr/>
        </p:nvSpPr>
        <p:spPr>
          <a:xfrm>
            <a:off x="526211" y="195531"/>
            <a:ext cx="89398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Extracted ROI Image Of Salt And Pepper Noise</a:t>
            </a:r>
            <a:endParaRPr lang="en-US" sz="3200" dirty="0"/>
          </a:p>
        </p:txBody>
      </p:sp>
      <p:pic>
        <p:nvPicPr>
          <p:cNvPr id="2" name="Picture 2" descr="A picture containing text, chocolate, different, eaten&#10;&#10;Description automatically generated">
            <a:extLst>
              <a:ext uri="{FF2B5EF4-FFF2-40B4-BE49-F238E27FC236}">
                <a16:creationId xmlns:a16="http://schemas.microsoft.com/office/drawing/2014/main" id="{320768E6-DABA-473E-9300-534079137B68}"/>
              </a:ext>
            </a:extLst>
          </p:cNvPr>
          <p:cNvPicPr>
            <a:picLocks noChangeAspect="1"/>
          </p:cNvPicPr>
          <p:nvPr/>
        </p:nvPicPr>
        <p:blipFill>
          <a:blip r:embed="rId2"/>
          <a:stretch>
            <a:fillRect/>
          </a:stretch>
        </p:blipFill>
        <p:spPr>
          <a:xfrm>
            <a:off x="677893" y="2040147"/>
            <a:ext cx="2209800" cy="1828800"/>
          </a:xfrm>
          <a:prstGeom prst="rect">
            <a:avLst/>
          </a:prstGeom>
        </p:spPr>
      </p:pic>
      <p:pic>
        <p:nvPicPr>
          <p:cNvPr id="3" name="Picture 6" descr="A picture containing text&#10;&#10;Description automatically generated">
            <a:extLst>
              <a:ext uri="{FF2B5EF4-FFF2-40B4-BE49-F238E27FC236}">
                <a16:creationId xmlns:a16="http://schemas.microsoft.com/office/drawing/2014/main" id="{61E2C6A4-2589-46D8-BD2A-DF48B35B87B4}"/>
              </a:ext>
            </a:extLst>
          </p:cNvPr>
          <p:cNvPicPr>
            <a:picLocks noChangeAspect="1"/>
          </p:cNvPicPr>
          <p:nvPr/>
        </p:nvPicPr>
        <p:blipFill>
          <a:blip r:embed="rId3"/>
          <a:stretch>
            <a:fillRect/>
          </a:stretch>
        </p:blipFill>
        <p:spPr>
          <a:xfrm>
            <a:off x="3945955" y="2011392"/>
            <a:ext cx="2085975" cy="1828800"/>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46042EE9-7540-40D7-B9C6-2227B176851E}"/>
              </a:ext>
            </a:extLst>
          </p:cNvPr>
          <p:cNvPicPr>
            <a:picLocks noChangeAspect="1"/>
          </p:cNvPicPr>
          <p:nvPr/>
        </p:nvPicPr>
        <p:blipFill>
          <a:blip r:embed="rId4"/>
          <a:stretch>
            <a:fillRect/>
          </a:stretch>
        </p:blipFill>
        <p:spPr>
          <a:xfrm>
            <a:off x="7108974" y="2011482"/>
            <a:ext cx="2085975" cy="1857375"/>
          </a:xfrm>
          <a:prstGeom prst="rect">
            <a:avLst/>
          </a:prstGeom>
        </p:spPr>
      </p:pic>
    </p:spTree>
    <p:extLst>
      <p:ext uri="{BB962C8B-B14F-4D97-AF65-F5344CB8AC3E}">
        <p14:creationId xmlns:p14="http://schemas.microsoft.com/office/powerpoint/2010/main" val="157677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8" name="Rectangle 23">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7" descr="A picture containing graphical user interface&#10;&#10;Description automatically generated">
            <a:extLst>
              <a:ext uri="{FF2B5EF4-FFF2-40B4-BE49-F238E27FC236}">
                <a16:creationId xmlns:a16="http://schemas.microsoft.com/office/drawing/2014/main" id="{9286E63E-A2F9-488D-9108-226932133CCE}"/>
              </a:ext>
            </a:extLst>
          </p:cNvPr>
          <p:cNvPicPr>
            <a:picLocks noChangeAspect="1"/>
          </p:cNvPicPr>
          <p:nvPr/>
        </p:nvPicPr>
        <p:blipFill>
          <a:blip r:embed="rId2"/>
          <a:stretch>
            <a:fillRect/>
          </a:stretch>
        </p:blipFill>
        <p:spPr>
          <a:xfrm>
            <a:off x="643467" y="834367"/>
            <a:ext cx="10905066" cy="5534321"/>
          </a:xfrm>
          <a:prstGeom prst="rect">
            <a:avLst/>
          </a:prstGeom>
        </p:spPr>
      </p:pic>
      <p:sp>
        <p:nvSpPr>
          <p:cNvPr id="9" name="TextBox 8">
            <a:extLst>
              <a:ext uri="{FF2B5EF4-FFF2-40B4-BE49-F238E27FC236}">
                <a16:creationId xmlns:a16="http://schemas.microsoft.com/office/drawing/2014/main" id="{C0E7400C-EFD4-4FB5-A7FC-E11ED615DB83}"/>
              </a:ext>
            </a:extLst>
          </p:cNvPr>
          <p:cNvSpPr txBox="1"/>
          <p:nvPr/>
        </p:nvSpPr>
        <p:spPr>
          <a:xfrm>
            <a:off x="1144437" y="94890"/>
            <a:ext cx="8939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GUI Interface</a:t>
            </a:r>
            <a:endParaRPr lang="en-US" dirty="0"/>
          </a:p>
        </p:txBody>
      </p:sp>
    </p:spTree>
    <p:extLst>
      <p:ext uri="{BB962C8B-B14F-4D97-AF65-F5344CB8AC3E}">
        <p14:creationId xmlns:p14="http://schemas.microsoft.com/office/powerpoint/2010/main" val="66181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81FE0B6-9591-42EB-A90D-8978E21247E7}"/>
              </a:ext>
            </a:extLst>
          </p:cNvPr>
          <p:cNvSpPr txBox="1"/>
          <p:nvPr/>
        </p:nvSpPr>
        <p:spPr>
          <a:xfrm>
            <a:off x="526211" y="195531"/>
            <a:ext cx="8939841"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ea typeface="+mn-lt"/>
                <a:cs typeface="+mn-lt"/>
              </a:rPr>
              <a:t>CORRELATION CO-EFFICIENT AND PSNR VALUES OF DIFFERENT ROI IMAGES IN NOISY ENVIRONMENT</a:t>
            </a:r>
            <a:br>
              <a:rPr lang="en-US" sz="2800" b="1" dirty="0">
                <a:ea typeface="+mn-lt"/>
                <a:cs typeface="+mn-lt"/>
              </a:rPr>
            </a:br>
            <a:br>
              <a:rPr lang="en-US" sz="2800" b="1" dirty="0">
                <a:ea typeface="+mn-lt"/>
                <a:cs typeface="+mn-lt"/>
              </a:rPr>
            </a:br>
            <a:endParaRPr lang="en-US" sz="2800" b="1" dirty="0">
              <a:ea typeface="+mn-lt"/>
              <a:cs typeface="+mn-lt"/>
            </a:endParaRPr>
          </a:p>
          <a:p>
            <a:pPr algn="ctr"/>
            <a:br>
              <a:rPr lang="en-US" dirty="0"/>
            </a:br>
            <a:endParaRPr lang="en-US" sz="1600"/>
          </a:p>
        </p:txBody>
      </p:sp>
      <p:graphicFrame>
        <p:nvGraphicFramePr>
          <p:cNvPr id="4" name="Table 4">
            <a:extLst>
              <a:ext uri="{FF2B5EF4-FFF2-40B4-BE49-F238E27FC236}">
                <a16:creationId xmlns:a16="http://schemas.microsoft.com/office/drawing/2014/main" id="{9BDFCF86-9DBD-4A81-B3A2-C1428CA54E5D}"/>
              </a:ext>
            </a:extLst>
          </p:cNvPr>
          <p:cNvGraphicFramePr>
            <a:graphicFrameLocks noGrp="1"/>
          </p:cNvGraphicFramePr>
          <p:nvPr>
            <p:extLst>
              <p:ext uri="{D42A27DB-BD31-4B8C-83A1-F6EECF244321}">
                <p14:modId xmlns:p14="http://schemas.microsoft.com/office/powerpoint/2010/main" val="1983325366"/>
              </p:ext>
            </p:extLst>
          </p:nvPr>
        </p:nvGraphicFramePr>
        <p:xfrm>
          <a:off x="948905" y="1639018"/>
          <a:ext cx="8168640" cy="4528822"/>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3652067454"/>
                    </a:ext>
                  </a:extLst>
                </a:gridCol>
                <a:gridCol w="2722880">
                  <a:extLst>
                    <a:ext uri="{9D8B030D-6E8A-4147-A177-3AD203B41FA5}">
                      <a16:colId xmlns:a16="http://schemas.microsoft.com/office/drawing/2014/main" val="2090193519"/>
                    </a:ext>
                  </a:extLst>
                </a:gridCol>
                <a:gridCol w="2722880">
                  <a:extLst>
                    <a:ext uri="{9D8B030D-6E8A-4147-A177-3AD203B41FA5}">
                      <a16:colId xmlns:a16="http://schemas.microsoft.com/office/drawing/2014/main" val="1701240630"/>
                    </a:ext>
                  </a:extLst>
                </a:gridCol>
              </a:tblGrid>
              <a:tr h="917801">
                <a:tc>
                  <a:txBody>
                    <a:bodyPr/>
                    <a:lstStyle/>
                    <a:p>
                      <a:pPr marL="0" lvl="0" indent="0" algn="ctr">
                        <a:buNone/>
                      </a:pPr>
                      <a:r>
                        <a:rPr lang="en-US" sz="1800" b="1" i="0" u="none" strike="noStrike" noProof="0" dirty="0">
                          <a:solidFill>
                            <a:schemeClr val="tx1"/>
                          </a:solidFill>
                          <a:latin typeface="Trebuchet MS"/>
                        </a:rPr>
                        <a:t>NOISE</a:t>
                      </a:r>
                      <a:endParaRPr lang="en-US" dirty="0">
                        <a:solidFill>
                          <a:schemeClr val="tx1"/>
                        </a:solidFill>
                      </a:endParaRPr>
                    </a:p>
                  </a:txBody>
                  <a:tcPr anchor="ctr"/>
                </a:tc>
                <a:tc>
                  <a:txBody>
                    <a:bodyPr/>
                    <a:lstStyle/>
                    <a:p>
                      <a:pPr marL="0" lvl="0" indent="0" algn="ctr">
                        <a:lnSpc>
                          <a:spcPct val="100000"/>
                        </a:lnSpc>
                        <a:spcBef>
                          <a:spcPts val="0"/>
                        </a:spcBef>
                        <a:spcAft>
                          <a:spcPts val="0"/>
                        </a:spcAft>
                        <a:buNone/>
                      </a:pPr>
                      <a:r>
                        <a:rPr lang="en-US" sz="1800" b="1" i="0" u="none" strike="noStrike" noProof="0" dirty="0">
                          <a:solidFill>
                            <a:schemeClr val="tx1"/>
                          </a:solidFill>
                          <a:latin typeface="Trebuchet MS"/>
                        </a:rPr>
                        <a:t>PEAK SIGNAL TO NOISE RATIO</a:t>
                      </a:r>
                      <a:endParaRPr lang="en-US" dirty="0">
                        <a:solidFill>
                          <a:schemeClr val="tx1"/>
                        </a:solidFill>
                      </a:endParaRPr>
                    </a:p>
                  </a:txBody>
                  <a:tcPr anchor="ctr"/>
                </a:tc>
                <a:tc>
                  <a:txBody>
                    <a:bodyPr/>
                    <a:lstStyle/>
                    <a:p>
                      <a:pPr marL="0" lvl="0" indent="0" algn="ctr">
                        <a:lnSpc>
                          <a:spcPct val="100000"/>
                        </a:lnSpc>
                        <a:spcBef>
                          <a:spcPts val="0"/>
                        </a:spcBef>
                        <a:spcAft>
                          <a:spcPts val="0"/>
                        </a:spcAft>
                        <a:buNone/>
                      </a:pPr>
                      <a:r>
                        <a:rPr lang="en-US" sz="1800" b="1" i="0" u="none" strike="noStrike" noProof="0" dirty="0">
                          <a:solidFill>
                            <a:schemeClr val="tx1"/>
                          </a:solidFill>
                          <a:latin typeface="Trebuchet MS"/>
                        </a:rPr>
                        <a:t>CORRELATION</a:t>
                      </a:r>
                      <a:endParaRPr lang="en-US" dirty="0">
                        <a:solidFill>
                          <a:schemeClr val="tx1"/>
                        </a:solidFill>
                      </a:endParaRPr>
                    </a:p>
                    <a:p>
                      <a:pPr marL="0" lvl="0" indent="0" algn="ctr">
                        <a:lnSpc>
                          <a:spcPct val="100000"/>
                        </a:lnSpc>
                        <a:spcBef>
                          <a:spcPts val="0"/>
                        </a:spcBef>
                        <a:spcAft>
                          <a:spcPts val="0"/>
                        </a:spcAft>
                        <a:buNone/>
                      </a:pPr>
                      <a:r>
                        <a:rPr lang="en-US" sz="1800" b="1" i="0" u="none" strike="noStrike" noProof="0" dirty="0">
                          <a:solidFill>
                            <a:schemeClr val="tx1"/>
                          </a:solidFill>
                          <a:latin typeface="Trebuchet MS"/>
                        </a:rPr>
                        <a:t>CO-EFFICIENT</a:t>
                      </a:r>
                      <a:endParaRPr lang="en-US" dirty="0">
                        <a:solidFill>
                          <a:schemeClr val="tx1"/>
                        </a:solidFill>
                      </a:endParaRPr>
                    </a:p>
                  </a:txBody>
                  <a:tcPr anchor="ctr"/>
                </a:tc>
                <a:extLst>
                  <a:ext uri="{0D108BD9-81ED-4DB2-BD59-A6C34878D82A}">
                    <a16:rowId xmlns:a16="http://schemas.microsoft.com/office/drawing/2014/main" val="2538764733"/>
                  </a:ext>
                </a:extLst>
              </a:tr>
              <a:tr h="857618">
                <a:tc>
                  <a:txBody>
                    <a:bodyPr/>
                    <a:lstStyle/>
                    <a:p>
                      <a:pPr marL="0" indent="0" algn="ctr">
                        <a:buNone/>
                      </a:pPr>
                      <a:r>
                        <a:rPr lang="en-US" dirty="0"/>
                        <a:t>GAUSSIAN</a:t>
                      </a:r>
                    </a:p>
                  </a:txBody>
                  <a:tcPr anchor="ctr"/>
                </a:tc>
                <a:tc>
                  <a:txBody>
                    <a:bodyPr/>
                    <a:lstStyle/>
                    <a:p>
                      <a:pPr marL="0" indent="0" algn="ctr">
                        <a:buNone/>
                      </a:pPr>
                      <a:endParaRPr lang="en-US"/>
                    </a:p>
                  </a:txBody>
                  <a:tcPr anchor="ctr"/>
                </a:tc>
                <a:tc>
                  <a:txBody>
                    <a:bodyPr/>
                    <a:lstStyle/>
                    <a:p>
                      <a:pPr marL="0" indent="0" algn="ctr">
                        <a:buNone/>
                      </a:pPr>
                      <a:endParaRPr lang="en-US"/>
                    </a:p>
                  </a:txBody>
                  <a:tcPr anchor="ctr"/>
                </a:tc>
                <a:extLst>
                  <a:ext uri="{0D108BD9-81ED-4DB2-BD59-A6C34878D82A}">
                    <a16:rowId xmlns:a16="http://schemas.microsoft.com/office/drawing/2014/main" val="2191304702"/>
                  </a:ext>
                </a:extLst>
              </a:tr>
              <a:tr h="917801">
                <a:tc>
                  <a:txBody>
                    <a:bodyPr/>
                    <a:lstStyle/>
                    <a:p>
                      <a:pPr marL="0" indent="0" algn="ctr">
                        <a:buNone/>
                      </a:pPr>
                      <a:r>
                        <a:rPr lang="en-US" dirty="0"/>
                        <a:t>POISSON</a:t>
                      </a:r>
                    </a:p>
                  </a:txBody>
                  <a:tcPr anchor="ctr"/>
                </a:tc>
                <a:tc>
                  <a:txBody>
                    <a:bodyPr/>
                    <a:lstStyle/>
                    <a:p>
                      <a:pPr marL="0" indent="0" algn="ctr">
                        <a:buNone/>
                      </a:pPr>
                      <a:endParaRPr lang="en-US"/>
                    </a:p>
                  </a:txBody>
                  <a:tcPr anchor="ctr"/>
                </a:tc>
                <a:tc>
                  <a:txBody>
                    <a:bodyPr/>
                    <a:lstStyle/>
                    <a:p>
                      <a:pPr marL="0" indent="0" algn="ctr">
                        <a:buNone/>
                      </a:pPr>
                      <a:endParaRPr lang="en-US"/>
                    </a:p>
                  </a:txBody>
                  <a:tcPr anchor="ctr"/>
                </a:tc>
                <a:extLst>
                  <a:ext uri="{0D108BD9-81ED-4DB2-BD59-A6C34878D82A}">
                    <a16:rowId xmlns:a16="http://schemas.microsoft.com/office/drawing/2014/main" val="3069005863"/>
                  </a:ext>
                </a:extLst>
              </a:tr>
              <a:tr h="917801">
                <a:tc>
                  <a:txBody>
                    <a:bodyPr/>
                    <a:lstStyle/>
                    <a:p>
                      <a:pPr marL="0" indent="0" algn="ctr">
                        <a:buNone/>
                      </a:pPr>
                      <a:r>
                        <a:rPr lang="en-US" dirty="0"/>
                        <a:t>SPECKLE</a:t>
                      </a:r>
                    </a:p>
                  </a:txBody>
                  <a:tcPr anchor="ctr"/>
                </a:tc>
                <a:tc>
                  <a:txBody>
                    <a:bodyPr/>
                    <a:lstStyle/>
                    <a:p>
                      <a:pPr marL="0" indent="0" algn="ctr">
                        <a:buNone/>
                      </a:pPr>
                      <a:endParaRPr lang="en-US"/>
                    </a:p>
                  </a:txBody>
                  <a:tcPr anchor="ctr"/>
                </a:tc>
                <a:tc>
                  <a:txBody>
                    <a:bodyPr/>
                    <a:lstStyle/>
                    <a:p>
                      <a:pPr marL="0" indent="0" algn="ctr">
                        <a:buNone/>
                      </a:pPr>
                      <a:endParaRPr lang="en-US"/>
                    </a:p>
                  </a:txBody>
                  <a:tcPr anchor="ctr"/>
                </a:tc>
                <a:extLst>
                  <a:ext uri="{0D108BD9-81ED-4DB2-BD59-A6C34878D82A}">
                    <a16:rowId xmlns:a16="http://schemas.microsoft.com/office/drawing/2014/main" val="1967918960"/>
                  </a:ext>
                </a:extLst>
              </a:tr>
              <a:tr h="917801">
                <a:tc>
                  <a:txBody>
                    <a:bodyPr/>
                    <a:lstStyle/>
                    <a:p>
                      <a:pPr marL="0" indent="0" algn="ctr">
                        <a:buNone/>
                      </a:pPr>
                      <a:r>
                        <a:rPr lang="en-US" dirty="0"/>
                        <a:t>SALT AND PEPPER</a:t>
                      </a:r>
                    </a:p>
                  </a:txBody>
                  <a:tcPr anchor="ctr"/>
                </a:tc>
                <a:tc>
                  <a:txBody>
                    <a:bodyPr/>
                    <a:lstStyle/>
                    <a:p>
                      <a:pPr marL="0" indent="0" algn="ctr">
                        <a:buNone/>
                      </a:pPr>
                      <a:endParaRPr lang="en-US"/>
                    </a:p>
                  </a:txBody>
                  <a:tcPr anchor="ctr"/>
                </a:tc>
                <a:tc>
                  <a:txBody>
                    <a:bodyPr/>
                    <a:lstStyle/>
                    <a:p>
                      <a:pPr marL="0" indent="0" algn="ctr">
                        <a:buNone/>
                      </a:pPr>
                      <a:endParaRPr lang="en-US"/>
                    </a:p>
                  </a:txBody>
                  <a:tcPr anchor="ctr"/>
                </a:tc>
                <a:extLst>
                  <a:ext uri="{0D108BD9-81ED-4DB2-BD59-A6C34878D82A}">
                    <a16:rowId xmlns:a16="http://schemas.microsoft.com/office/drawing/2014/main" val="2505779199"/>
                  </a:ext>
                </a:extLst>
              </a:tr>
            </a:tbl>
          </a:graphicData>
        </a:graphic>
      </p:graphicFrame>
    </p:spTree>
    <p:extLst>
      <p:ext uri="{BB962C8B-B14F-4D97-AF65-F5344CB8AC3E}">
        <p14:creationId xmlns:p14="http://schemas.microsoft.com/office/powerpoint/2010/main" val="411459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1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23">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3C4DD6-8EE3-4A44-B4A7-18D86F77236D}"/>
              </a:ext>
            </a:extLst>
          </p:cNvPr>
          <p:cNvSpPr txBox="1"/>
          <p:nvPr/>
        </p:nvSpPr>
        <p:spPr>
          <a:xfrm>
            <a:off x="1507066" y="999460"/>
            <a:ext cx="5698067" cy="447985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spcBef>
                <a:spcPct val="0"/>
              </a:spcBef>
              <a:spcAft>
                <a:spcPts val="600"/>
              </a:spcAft>
            </a:pPr>
            <a:r>
              <a:rPr lang="en-US" sz="5400" dirty="0">
                <a:solidFill>
                  <a:schemeClr val="accent1"/>
                </a:solidFill>
                <a:latin typeface="+mj-lt"/>
                <a:ea typeface="+mj-ea"/>
                <a:cs typeface="+mj-cs"/>
              </a:rPr>
              <a:t>Thank You</a:t>
            </a:r>
          </a:p>
        </p:txBody>
      </p:sp>
      <p:sp>
        <p:nvSpPr>
          <p:cNvPr id="52" name="Isosceles Triangle 25">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3" name="Straight Connector 27">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Isosceles Triangle 29">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240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785AA-260A-4011-8E84-223473CC5B01}"/>
              </a:ext>
            </a:extLst>
          </p:cNvPr>
          <p:cNvSpPr>
            <a:spLocks noGrp="1"/>
          </p:cNvSpPr>
          <p:nvPr>
            <p:ph idx="1"/>
          </p:nvPr>
        </p:nvSpPr>
        <p:spPr>
          <a:xfrm>
            <a:off x="677334" y="1182929"/>
            <a:ext cx="8596668" cy="3880773"/>
          </a:xfrm>
        </p:spPr>
        <p:txBody>
          <a:bodyPr vert="horz" lIns="91440" tIns="45720" rIns="91440" bIns="45720" rtlCol="0" anchor="t">
            <a:normAutofit lnSpcReduction="10000"/>
          </a:bodyPr>
          <a:lstStyle/>
          <a:p>
            <a:r>
              <a:rPr lang="en-US" dirty="0">
                <a:latin typeface="Times New Roman"/>
                <a:ea typeface="+mn-lt"/>
                <a:cs typeface="+mn-lt"/>
              </a:rPr>
              <a:t>Most of the clinicians expressed cumbersome due to the enormous amounts of medical images and also poor quality of images during acquisition, limiting the correct diagnosis. A Large range of lung patterns of disease can be observed from CT scan images.</a:t>
            </a:r>
            <a:endParaRPr lang="en-US">
              <a:latin typeface="Times New Roman"/>
              <a:cs typeface="Times New Roman"/>
            </a:endParaRPr>
          </a:p>
          <a:p>
            <a:r>
              <a:rPr lang="en-US" dirty="0">
                <a:latin typeface="Times New Roman"/>
                <a:ea typeface="+mn-lt"/>
                <a:cs typeface="+mn-lt"/>
              </a:rPr>
              <a:t>Medical image segmentation is an important step for successive image analysis tasks. The goal of segmentation is to separate region of interest (ROI) for extracting lung abnormalities of Interstitial Lung Disease (ILD) patterns like Sarcoidosis, Idiopathic pulmonary fibrosis, Malignant nodules, and Honey-comb.</a:t>
            </a:r>
            <a:endParaRPr lang="en-US">
              <a:latin typeface="Times New Roman"/>
              <a:cs typeface="Times New Roman"/>
            </a:endParaRPr>
          </a:p>
          <a:p>
            <a:r>
              <a:rPr lang="en-US" dirty="0">
                <a:latin typeface="Times New Roman"/>
                <a:ea typeface="+mn-lt"/>
                <a:cs typeface="+mn-lt"/>
              </a:rPr>
              <a:t>In this project morphology-based segmentation is used to extract Sarcoidosis patterns that are used for diagnosis and prognosis of pulmonary disease.</a:t>
            </a:r>
            <a:endParaRPr lang="en-US">
              <a:latin typeface="Times New Roman"/>
              <a:cs typeface="Times New Roman"/>
            </a:endParaRPr>
          </a:p>
          <a:p>
            <a:r>
              <a:rPr lang="en-US" dirty="0">
                <a:latin typeface="Times New Roman"/>
                <a:ea typeface="+mn-lt"/>
                <a:cs typeface="+mn-lt"/>
              </a:rPr>
              <a:t>Noise are added to original image for the evaluation of noise effect. Noise reduction capability of proposed method on a particular noise type is validated based on correlation coefficient, PSNR, BDE and GCE.</a:t>
            </a:r>
            <a:endParaRPr lang="en-US" dirty="0">
              <a:latin typeface="Times New Roman"/>
            </a:endParaRPr>
          </a:p>
          <a:p>
            <a:endParaRPr lang="en-US" dirty="0"/>
          </a:p>
        </p:txBody>
      </p:sp>
      <p:sp>
        <p:nvSpPr>
          <p:cNvPr id="5" name="TextBox 4">
            <a:extLst>
              <a:ext uri="{FF2B5EF4-FFF2-40B4-BE49-F238E27FC236}">
                <a16:creationId xmlns:a16="http://schemas.microsoft.com/office/drawing/2014/main" id="{4EFCE651-B789-4163-BE1D-9207FC9B5612}"/>
              </a:ext>
            </a:extLst>
          </p:cNvPr>
          <p:cNvSpPr txBox="1"/>
          <p:nvPr/>
        </p:nvSpPr>
        <p:spPr>
          <a:xfrm>
            <a:off x="3286665" y="152401"/>
            <a:ext cx="43390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chemeClr val="tx1">
                    <a:lumMod val="95000"/>
                    <a:lumOff val="5000"/>
                  </a:schemeClr>
                </a:solidFill>
                <a:latin typeface="Trebuchet MS"/>
                <a:cs typeface="Times New Roman"/>
              </a:rPr>
              <a:t>ABSTRACT</a:t>
            </a:r>
            <a:endParaRPr lang="en-US" dirty="0">
              <a:solidFill>
                <a:schemeClr val="tx1">
                  <a:lumMod val="95000"/>
                  <a:lumOff val="5000"/>
                </a:schemeClr>
              </a:solidFill>
            </a:endParaRPr>
          </a:p>
        </p:txBody>
      </p:sp>
    </p:spTree>
    <p:extLst>
      <p:ext uri="{BB962C8B-B14F-4D97-AF65-F5344CB8AC3E}">
        <p14:creationId xmlns:p14="http://schemas.microsoft.com/office/powerpoint/2010/main" val="301211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2E2A7-44A3-4600-AA7C-E987F1B82132}"/>
              </a:ext>
            </a:extLst>
          </p:cNvPr>
          <p:cNvSpPr txBox="1"/>
          <p:nvPr/>
        </p:nvSpPr>
        <p:spPr>
          <a:xfrm>
            <a:off x="986287" y="2251494"/>
            <a:ext cx="8220973" cy="236988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en-US" sz="2800" b="1" dirty="0">
              <a:cs typeface="Times New Roman"/>
            </a:endParaRPr>
          </a:p>
          <a:p>
            <a:pPr algn="just">
              <a:buChar char="•"/>
            </a:pPr>
            <a:r>
              <a:rPr lang="en-US" sz="2000" dirty="0">
                <a:latin typeface="Times New Roman"/>
                <a:cs typeface="Times New Roman"/>
              </a:rPr>
              <a:t>To improve the diagnostics accuracy of the clinician.</a:t>
            </a:r>
            <a:endParaRPr lang="en-US"/>
          </a:p>
          <a:p>
            <a:pPr algn="just">
              <a:buChar char="•"/>
            </a:pPr>
            <a:r>
              <a:rPr lang="en-US" sz="2000" dirty="0">
                <a:latin typeface="Times New Roman"/>
                <a:cs typeface="Times New Roman"/>
              </a:rPr>
              <a:t>To provide a reliable secondary opinion to aid in the decision-making process.</a:t>
            </a:r>
          </a:p>
          <a:p>
            <a:pPr algn="just">
              <a:buChar char="•"/>
            </a:pPr>
            <a:r>
              <a:rPr lang="en-US" sz="2000" dirty="0">
                <a:latin typeface="Times New Roman"/>
                <a:cs typeface="Times New Roman"/>
              </a:rPr>
              <a:t>To reduce the computation complexity of algorithms to make them more suitable for real time applications.</a:t>
            </a:r>
          </a:p>
          <a:p>
            <a:pPr algn="just">
              <a:buChar char="•"/>
            </a:pPr>
            <a:r>
              <a:rPr lang="en-US" sz="2000" dirty="0">
                <a:latin typeface="Times New Roman"/>
                <a:cs typeface="Times New Roman"/>
              </a:rPr>
              <a:t>To increase the efficiency in Identification, Interpretation and classification of ILD patterns.</a:t>
            </a:r>
          </a:p>
        </p:txBody>
      </p:sp>
      <p:sp>
        <p:nvSpPr>
          <p:cNvPr id="6" name="TextBox 5">
            <a:extLst>
              <a:ext uri="{FF2B5EF4-FFF2-40B4-BE49-F238E27FC236}">
                <a16:creationId xmlns:a16="http://schemas.microsoft.com/office/drawing/2014/main" id="{7A6761E8-648A-4E5F-B9C3-28EEDBCB52FD}"/>
              </a:ext>
            </a:extLst>
          </p:cNvPr>
          <p:cNvSpPr txBox="1"/>
          <p:nvPr/>
        </p:nvSpPr>
        <p:spPr>
          <a:xfrm>
            <a:off x="3286665" y="152401"/>
            <a:ext cx="43390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chemeClr val="tx1">
                    <a:lumMod val="95000"/>
                    <a:lumOff val="5000"/>
                  </a:schemeClr>
                </a:solidFill>
                <a:latin typeface="Trebuchet MS"/>
                <a:cs typeface="Times New Roman"/>
              </a:rPr>
              <a:t>Objectives</a:t>
            </a:r>
            <a:endParaRPr lang="en-US" dirty="0">
              <a:solidFill>
                <a:schemeClr val="tx1">
                  <a:lumMod val="95000"/>
                  <a:lumOff val="5000"/>
                </a:schemeClr>
              </a:solidFill>
            </a:endParaRPr>
          </a:p>
        </p:txBody>
      </p:sp>
    </p:spTree>
    <p:extLst>
      <p:ext uri="{BB962C8B-B14F-4D97-AF65-F5344CB8AC3E}">
        <p14:creationId xmlns:p14="http://schemas.microsoft.com/office/powerpoint/2010/main" val="176061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FC438A-DC18-4C43-94A7-49B3FCA05E55}"/>
              </a:ext>
            </a:extLst>
          </p:cNvPr>
          <p:cNvSpPr txBox="1"/>
          <p:nvPr/>
        </p:nvSpPr>
        <p:spPr>
          <a:xfrm>
            <a:off x="669985" y="914400"/>
            <a:ext cx="888233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600" b="1" dirty="0">
              <a:cs typeface="Times New Roman"/>
            </a:endParaRPr>
          </a:p>
          <a:p>
            <a:pPr algn="just">
              <a:buChar char="•"/>
            </a:pPr>
            <a:r>
              <a:rPr lang="en-US" sz="2000" dirty="0">
                <a:latin typeface="Times New Roman"/>
                <a:cs typeface="Times New Roman"/>
              </a:rPr>
              <a:t>The amount of quantitative information available on medical images is enormous. Computerized quantification may hold more potential than computerized detection.</a:t>
            </a:r>
            <a:endParaRPr lang="en-US" dirty="0"/>
          </a:p>
          <a:p>
            <a:pPr algn="just">
              <a:buChar char="•"/>
            </a:pPr>
            <a:r>
              <a:rPr lang="en-US" sz="2000" dirty="0">
                <a:latin typeface="Times New Roman"/>
                <a:cs typeface="Times New Roman"/>
              </a:rPr>
              <a:t>When radiologists are asked to name aspects of their work that are common, time consuming, and could be automated, they usually do not mention detection but rather documentation and quantification.</a:t>
            </a:r>
            <a:endParaRPr lang="en-US" dirty="0"/>
          </a:p>
          <a:p>
            <a:pPr algn="just">
              <a:buChar char="•"/>
            </a:pPr>
            <a:r>
              <a:rPr lang="en-US" sz="2000" dirty="0">
                <a:latin typeface="Times New Roman"/>
                <a:cs typeface="Times New Roman"/>
              </a:rPr>
              <a:t>With the increase of image data along with the expanding volume of thoracic CT studies emphasizes the need for Computer Aided Diagnosis (CAD) schemes to assist the radiologists (clinicians) performing their daily diagnostic task to detect abnormalities which may represent lung cancers at an early and potentially more curable stage.</a:t>
            </a:r>
            <a:endParaRPr lang="en-US" dirty="0"/>
          </a:p>
          <a:p>
            <a:pPr algn="just">
              <a:buChar char="•"/>
            </a:pPr>
            <a:r>
              <a:rPr lang="en-US" sz="2000" dirty="0">
                <a:latin typeface="Times New Roman"/>
                <a:cs typeface="Times New Roman"/>
              </a:rPr>
              <a:t>Current systems for computer-aided detection have been introduced as complementary tools that draw the radiologist's attention to certain image areas that need further evaluation.</a:t>
            </a:r>
            <a:endParaRPr lang="en-US" dirty="0"/>
          </a:p>
        </p:txBody>
      </p:sp>
      <p:sp>
        <p:nvSpPr>
          <p:cNvPr id="6" name="TextBox 5">
            <a:extLst>
              <a:ext uri="{FF2B5EF4-FFF2-40B4-BE49-F238E27FC236}">
                <a16:creationId xmlns:a16="http://schemas.microsoft.com/office/drawing/2014/main" id="{A9C106EA-80C8-427E-B070-4E6690DBC98B}"/>
              </a:ext>
            </a:extLst>
          </p:cNvPr>
          <p:cNvSpPr txBox="1"/>
          <p:nvPr/>
        </p:nvSpPr>
        <p:spPr>
          <a:xfrm>
            <a:off x="3286665" y="152401"/>
            <a:ext cx="43390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Trebuchet MS"/>
                <a:cs typeface="Times New Roman"/>
              </a:rPr>
              <a:t>Motivation</a:t>
            </a:r>
            <a:endParaRPr lang="en-US" dirty="0"/>
          </a:p>
        </p:txBody>
      </p:sp>
    </p:spTree>
    <p:extLst>
      <p:ext uri="{BB962C8B-B14F-4D97-AF65-F5344CB8AC3E}">
        <p14:creationId xmlns:p14="http://schemas.microsoft.com/office/powerpoint/2010/main" val="12989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FC438A-DC18-4C43-94A7-49B3FCA05E55}"/>
              </a:ext>
            </a:extLst>
          </p:cNvPr>
          <p:cNvSpPr txBox="1"/>
          <p:nvPr/>
        </p:nvSpPr>
        <p:spPr>
          <a:xfrm>
            <a:off x="741872" y="1949570"/>
            <a:ext cx="8882331"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dirty="0">
                <a:latin typeface="Times New Roman"/>
                <a:ea typeface="+mn-lt"/>
                <a:cs typeface="+mn-lt"/>
              </a:rPr>
              <a:t>The examination of patient data is gained by image modalities such as CT, MRI, PET and US. Medical image analysis need image processing techniques.</a:t>
            </a:r>
          </a:p>
          <a:p>
            <a:pPr marL="285750" indent="-285750" algn="just">
              <a:buFont typeface="Arial"/>
              <a:buChar char="•"/>
            </a:pPr>
            <a:r>
              <a:rPr lang="en-US" sz="2000" dirty="0">
                <a:latin typeface="Times New Roman"/>
                <a:ea typeface="+mn-lt"/>
                <a:cs typeface="+mn-lt"/>
              </a:rPr>
              <a:t>Computed Tomography is more likely known as computed axial tomography or CAT scan is a principle that assists X – rays and computers  to generate three-dimensional likeliness of the human body.</a:t>
            </a:r>
            <a:endParaRPr lang="en-US" sz="2000">
              <a:latin typeface="Times New Roman"/>
              <a:cs typeface="Times New Roman"/>
            </a:endParaRPr>
          </a:p>
          <a:p>
            <a:pPr marL="285750" indent="-285750" algn="just">
              <a:buFont typeface="Arial"/>
              <a:buChar char="•"/>
            </a:pPr>
            <a:r>
              <a:rPr lang="en-US" sz="2000" dirty="0">
                <a:latin typeface="Times New Roman"/>
                <a:ea typeface="+mn-lt"/>
                <a:cs typeface="+mn-lt"/>
              </a:rPr>
              <a:t> A pulmonary lung nodule is any space occupying lesion either solitary or multiple on the lung that is 3cm in diameter or less and if larger considered as Lung mass, are cancerous.</a:t>
            </a:r>
          </a:p>
          <a:p>
            <a:endParaRPr lang="en-US" sz="2600" b="1" dirty="0">
              <a:cs typeface="Times New Roman"/>
            </a:endParaRPr>
          </a:p>
        </p:txBody>
      </p:sp>
      <p:sp>
        <p:nvSpPr>
          <p:cNvPr id="6" name="TextBox 5">
            <a:extLst>
              <a:ext uri="{FF2B5EF4-FFF2-40B4-BE49-F238E27FC236}">
                <a16:creationId xmlns:a16="http://schemas.microsoft.com/office/drawing/2014/main" id="{A9C106EA-80C8-427E-B070-4E6690DBC98B}"/>
              </a:ext>
            </a:extLst>
          </p:cNvPr>
          <p:cNvSpPr txBox="1"/>
          <p:nvPr/>
        </p:nvSpPr>
        <p:spPr>
          <a:xfrm>
            <a:off x="3286665" y="152401"/>
            <a:ext cx="43390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Trebuchet MS"/>
                <a:cs typeface="Times New Roman"/>
              </a:rPr>
              <a:t>Introduction</a:t>
            </a:r>
            <a:endParaRPr lang="en-US" dirty="0"/>
          </a:p>
        </p:txBody>
      </p:sp>
    </p:spTree>
    <p:extLst>
      <p:ext uri="{BB962C8B-B14F-4D97-AF65-F5344CB8AC3E}">
        <p14:creationId xmlns:p14="http://schemas.microsoft.com/office/powerpoint/2010/main" val="90238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0AC9FB-401C-4944-9D65-5060CABC687F}"/>
              </a:ext>
            </a:extLst>
          </p:cNvPr>
          <p:cNvSpPr txBox="1"/>
          <p:nvPr/>
        </p:nvSpPr>
        <p:spPr>
          <a:xfrm>
            <a:off x="3286665" y="152401"/>
            <a:ext cx="43390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tx1">
                    <a:lumMod val="95000"/>
                    <a:lumOff val="5000"/>
                  </a:schemeClr>
                </a:solidFill>
                <a:latin typeface="Trebuchet MS"/>
                <a:cs typeface="Times New Roman"/>
              </a:rPr>
              <a:t>Existing Method</a:t>
            </a:r>
          </a:p>
        </p:txBody>
      </p:sp>
      <p:sp>
        <p:nvSpPr>
          <p:cNvPr id="5" name="TextBox 4">
            <a:extLst>
              <a:ext uri="{FF2B5EF4-FFF2-40B4-BE49-F238E27FC236}">
                <a16:creationId xmlns:a16="http://schemas.microsoft.com/office/drawing/2014/main" id="{110FF296-9518-4AC5-A930-DF6BF9E74348}"/>
              </a:ext>
            </a:extLst>
          </p:cNvPr>
          <p:cNvSpPr txBox="1"/>
          <p:nvPr/>
        </p:nvSpPr>
        <p:spPr>
          <a:xfrm>
            <a:off x="683464" y="913502"/>
            <a:ext cx="881044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tx1">
                    <a:lumMod val="95000"/>
                    <a:lumOff val="5000"/>
                  </a:schemeClr>
                </a:solidFill>
                <a:latin typeface="Times New Roman"/>
                <a:cs typeface="Times New Roman"/>
              </a:rPr>
              <a:t>Sarcoidosis refers to the CT manifestation of diffuse pulmonary fibrosis. The clustered cystic air spaces are between 3-10mm in diameter but occasionally as large as 2.5cm.</a:t>
            </a:r>
            <a:endParaRPr lang="en-US">
              <a:solidFill>
                <a:schemeClr val="tx1">
                  <a:lumMod val="95000"/>
                  <a:lumOff val="5000"/>
                </a:schemeClr>
              </a:solidFill>
            </a:endParaRPr>
          </a:p>
          <a:p>
            <a:pPr marL="285750" indent="-285750">
              <a:buFont typeface="Arial"/>
              <a:buChar char="•"/>
            </a:pPr>
            <a:r>
              <a:rPr lang="en-US" sz="2000" dirty="0">
                <a:solidFill>
                  <a:schemeClr val="tx1">
                    <a:lumMod val="95000"/>
                    <a:lumOff val="5000"/>
                  </a:schemeClr>
                </a:solidFill>
                <a:latin typeface="Times New Roman"/>
                <a:cs typeface="Times New Roman"/>
              </a:rPr>
              <a:t>Sarcoidosis is difficult to detect due to its textural and structural appearance, which changes with the progression of the diseases. </a:t>
            </a:r>
          </a:p>
          <a:p>
            <a:pPr marL="285750" indent="-285750">
              <a:buFont typeface="Arial"/>
              <a:buChar char="•"/>
            </a:pPr>
            <a:r>
              <a:rPr lang="en-US" sz="2000" dirty="0">
                <a:solidFill>
                  <a:schemeClr val="tx1">
                    <a:lumMod val="95000"/>
                    <a:lumOff val="5000"/>
                  </a:schemeClr>
                </a:solidFill>
                <a:latin typeface="Times New Roman"/>
                <a:cs typeface="Times New Roman"/>
              </a:rPr>
              <a:t>Existing methods are texture-based methods developed for detecting the honeycombing pattern.</a:t>
            </a:r>
          </a:p>
          <a:p>
            <a:endParaRPr lang="en-US" sz="2000" dirty="0">
              <a:latin typeface="Times New Roman"/>
              <a:cs typeface="Times New Roman"/>
            </a:endParaRPr>
          </a:p>
          <a:p>
            <a:pPr algn="ctr"/>
            <a:r>
              <a:rPr lang="en-US" sz="2000" b="1" dirty="0">
                <a:ea typeface="+mn-lt"/>
                <a:cs typeface="+mn-lt"/>
              </a:rPr>
              <a:t> Texture Based Methods For detecting ILD Patterns</a:t>
            </a:r>
            <a:endParaRPr lang="en-US" dirty="0"/>
          </a:p>
          <a:p>
            <a:pPr marL="342900" indent="-342900">
              <a:buFont typeface="Arial"/>
              <a:buChar char="•"/>
            </a:pPr>
            <a:r>
              <a:rPr lang="en-US" sz="2000" dirty="0">
                <a:solidFill>
                  <a:schemeClr val="tx1">
                    <a:lumMod val="95000"/>
                    <a:lumOff val="5000"/>
                  </a:schemeClr>
                </a:solidFill>
                <a:latin typeface="Times New Roman"/>
                <a:cs typeface="Times New Roman"/>
              </a:rPr>
              <a:t>Large range of lung texture patterns of disease can be observed in CT scan images.</a:t>
            </a:r>
          </a:p>
          <a:p>
            <a:pPr marL="342900" indent="-342900">
              <a:buFont typeface="Arial"/>
              <a:buChar char="•"/>
            </a:pPr>
            <a:r>
              <a:rPr lang="en-US" sz="2000" dirty="0">
                <a:solidFill>
                  <a:schemeClr val="tx1">
                    <a:lumMod val="95000"/>
                    <a:lumOff val="5000"/>
                  </a:schemeClr>
                </a:solidFill>
                <a:latin typeface="Times New Roman"/>
                <a:ea typeface="+mn-lt"/>
                <a:cs typeface="+mn-lt"/>
              </a:rPr>
              <a:t>These images are the intermixed of various patterns and hence it becomes very difficult for Radiologist to differentiate between them and diagnose the disease.</a:t>
            </a:r>
            <a:endParaRPr lang="en-US" dirty="0">
              <a:solidFill>
                <a:schemeClr val="tx1">
                  <a:lumMod val="95000"/>
                  <a:lumOff val="5000"/>
                </a:schemeClr>
              </a:solidFill>
              <a:latin typeface="Times New Roman"/>
              <a:cs typeface="Times New Roman"/>
            </a:endParaRPr>
          </a:p>
          <a:p>
            <a:pPr marL="342900" indent="-342900">
              <a:buFont typeface="Arial"/>
              <a:buChar char="•"/>
            </a:pPr>
            <a:endParaRPr lang="en-US" sz="2000" dirty="0">
              <a:solidFill>
                <a:schemeClr val="tx1">
                  <a:lumMod val="95000"/>
                  <a:lumOff val="5000"/>
                </a:schemeClr>
              </a:solidFill>
              <a:latin typeface="Times New Roman"/>
              <a:ea typeface="+mn-lt"/>
              <a:cs typeface="+mn-lt"/>
            </a:endParaRPr>
          </a:p>
          <a:p>
            <a:pPr algn="just"/>
            <a:r>
              <a:rPr lang="en-US" sz="2000" b="1" dirty="0">
                <a:ea typeface="+mn-lt"/>
                <a:cs typeface="+mn-lt"/>
              </a:rPr>
              <a:t>Limitations:</a:t>
            </a:r>
            <a:endParaRPr lang="en-US" dirty="0"/>
          </a:p>
          <a:p>
            <a:pPr marL="285750" indent="-285750" algn="just">
              <a:buFont typeface="Arial"/>
              <a:buChar char="•"/>
            </a:pPr>
            <a:r>
              <a:rPr lang="en-US" sz="2000" dirty="0">
                <a:latin typeface="Times New Roman"/>
                <a:ea typeface="+mn-lt"/>
                <a:cs typeface="+mn-lt"/>
              </a:rPr>
              <a:t>Prone to low interpretability.</a:t>
            </a:r>
            <a:endParaRPr lang="en-US">
              <a:latin typeface="Times New Roman"/>
              <a:cs typeface="Times New Roman"/>
            </a:endParaRPr>
          </a:p>
          <a:p>
            <a:pPr marL="285750" indent="-285750" algn="just">
              <a:buFont typeface="Arial"/>
              <a:buChar char="•"/>
            </a:pPr>
            <a:r>
              <a:rPr lang="en-US" sz="2000" dirty="0">
                <a:latin typeface="Times New Roman"/>
                <a:ea typeface="+mn-lt"/>
                <a:cs typeface="+mn-lt"/>
              </a:rPr>
              <a:t>Heavily influenced by CT dose.</a:t>
            </a:r>
            <a:endParaRPr lang="en-US" dirty="0">
              <a:latin typeface="Times New Roman"/>
            </a:endParaRPr>
          </a:p>
          <a:p>
            <a:endParaRPr lang="en-US" sz="2000" dirty="0">
              <a:latin typeface="Times New Roman"/>
              <a:cs typeface="Times New Roman"/>
            </a:endParaRPr>
          </a:p>
        </p:txBody>
      </p:sp>
    </p:spTree>
    <p:extLst>
      <p:ext uri="{BB962C8B-B14F-4D97-AF65-F5344CB8AC3E}">
        <p14:creationId xmlns:p14="http://schemas.microsoft.com/office/powerpoint/2010/main" val="52104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C29DA3-20AD-4346-ABB7-B646650B443F}"/>
              </a:ext>
            </a:extLst>
          </p:cNvPr>
          <p:cNvSpPr txBox="1"/>
          <p:nvPr/>
        </p:nvSpPr>
        <p:spPr>
          <a:xfrm>
            <a:off x="2855344" y="80513"/>
            <a:ext cx="543176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Proposed Method</a:t>
            </a:r>
          </a:p>
        </p:txBody>
      </p:sp>
      <p:sp>
        <p:nvSpPr>
          <p:cNvPr id="5" name="TextBox 4">
            <a:extLst>
              <a:ext uri="{FF2B5EF4-FFF2-40B4-BE49-F238E27FC236}">
                <a16:creationId xmlns:a16="http://schemas.microsoft.com/office/drawing/2014/main" id="{205318CA-80A8-4E66-9828-1EA48C11697D}"/>
              </a:ext>
            </a:extLst>
          </p:cNvPr>
          <p:cNvSpPr txBox="1"/>
          <p:nvPr/>
        </p:nvSpPr>
        <p:spPr>
          <a:xfrm>
            <a:off x="655608" y="885645"/>
            <a:ext cx="8537275"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dirty="0">
                <a:latin typeface="Times New Roman"/>
                <a:ea typeface="+mn-lt"/>
                <a:cs typeface="+mn-lt"/>
              </a:rPr>
              <a:t>This project was modeled with morphological algorithm to segment the lung as ROI and ILD pattern sarcoidosis. </a:t>
            </a:r>
            <a:endParaRPr lang="en-US" sz="2000">
              <a:latin typeface="Times New Roman"/>
              <a:ea typeface="+mn-lt"/>
              <a:cs typeface="Times New Roman"/>
            </a:endParaRPr>
          </a:p>
          <a:p>
            <a:pPr marL="285750" indent="-285750" algn="just">
              <a:buFont typeface="Arial"/>
              <a:buChar char="•"/>
            </a:pPr>
            <a:r>
              <a:rPr lang="en-US" sz="2000" dirty="0">
                <a:latin typeface="Times New Roman"/>
                <a:ea typeface="+mn-lt"/>
                <a:cs typeface="+mn-lt"/>
              </a:rPr>
              <a:t>Salt &amp; pepper noise, Speckle noise, Poisson noise, Gaussian noise are added to the original image for the evaluation of noise effect.</a:t>
            </a:r>
            <a:endParaRPr lang="en-US" sz="2000">
              <a:latin typeface="Times New Roman"/>
              <a:ea typeface="+mn-lt"/>
              <a:cs typeface="Times New Roman"/>
            </a:endParaRPr>
          </a:p>
          <a:p>
            <a:pPr marL="285750" indent="-285750" algn="just">
              <a:buFont typeface="Arial"/>
              <a:buChar char="•"/>
            </a:pPr>
            <a:r>
              <a:rPr lang="en-US" sz="2000" dirty="0">
                <a:latin typeface="Times New Roman"/>
                <a:ea typeface="+mn-lt"/>
                <a:cs typeface="+mn-lt"/>
              </a:rPr>
              <a:t>Noise reduction capabilities of proposed method on a particular noise type is validated based on correlation co-efficient and peak Signal-to-Noise ratio.</a:t>
            </a:r>
            <a:endParaRPr lang="en-US" sz="2000" dirty="0">
              <a:latin typeface="Times New Roman"/>
              <a:cs typeface="Times New Roman"/>
            </a:endParaRPr>
          </a:p>
          <a:p>
            <a:pPr marL="285750" indent="-285750" algn="just">
              <a:buFont typeface="Arial"/>
              <a:buChar char="•"/>
            </a:pPr>
            <a:r>
              <a:rPr lang="en-US" sz="2000" dirty="0">
                <a:latin typeface="Times New Roman"/>
                <a:ea typeface="+mn-lt"/>
                <a:cs typeface="Times New Roman"/>
              </a:rPr>
              <a:t>Graphical user interfaces (GUIs), also known as apps, provide point-and-click control of your software applications, eliminating the need for others to learn a language or type commands in order to run the application.</a:t>
            </a:r>
          </a:p>
          <a:p>
            <a:pPr marL="285750" indent="-285750" algn="just">
              <a:buFont typeface="Arial"/>
              <a:buChar char="•"/>
            </a:pPr>
            <a:r>
              <a:rPr lang="en-US" sz="2000" dirty="0">
                <a:latin typeface="Times New Roman"/>
                <a:ea typeface="+mn-lt"/>
                <a:cs typeface="Times New Roman"/>
              </a:rPr>
              <a:t>Open MATLAB Software.</a:t>
            </a:r>
          </a:p>
          <a:p>
            <a:pPr marL="285750" indent="-285750" algn="just">
              <a:buFont typeface="Arial"/>
              <a:buChar char="•"/>
            </a:pPr>
            <a:r>
              <a:rPr lang="en-US" sz="2000" dirty="0">
                <a:latin typeface="Times New Roman"/>
                <a:ea typeface="+mn-lt"/>
                <a:cs typeface="Times New Roman"/>
              </a:rPr>
              <a:t>Click on 'NEW' option and click on 'GRAPHICAL USER INTERFACE' and create a blank 'GUI', We are going to create an input image icons in GUI and create callback function and write the code for the displaying the input image.</a:t>
            </a:r>
          </a:p>
          <a:p>
            <a:pPr marL="285750" indent="-285750" algn="just">
              <a:buFont typeface="Arial"/>
              <a:buChar char="•"/>
            </a:pPr>
            <a:r>
              <a:rPr lang="en-US" sz="2000" dirty="0">
                <a:latin typeface="Times New Roman"/>
                <a:ea typeface="+mn-lt"/>
                <a:cs typeface="Times New Roman"/>
              </a:rPr>
              <a:t>Now we are going to add the noises to the image by creating an icon and writing a code for callback function.</a:t>
            </a:r>
          </a:p>
          <a:p>
            <a:pPr marL="285750" indent="-285750" algn="just">
              <a:buFont typeface="Arial"/>
              <a:buChar char="•"/>
            </a:pPr>
            <a:r>
              <a:rPr lang="en-US" sz="2000" dirty="0">
                <a:latin typeface="Times New Roman"/>
                <a:cs typeface="Times New Roman"/>
              </a:rPr>
              <a:t>After adding noises to the input image, we are going to perform segmentation for the input image and then going to extract the sarcoidosis pattern images and perform the operations of peak to signal noise ratio and correlation coefficient.</a:t>
            </a:r>
          </a:p>
          <a:p>
            <a:pPr marL="285750" indent="-285750" algn="just">
              <a:buFont typeface="Arial"/>
              <a:buChar char="•"/>
            </a:pPr>
            <a:endParaRPr lang="en-US" sz="2000" dirty="0">
              <a:latin typeface="Times New Roman"/>
              <a:cs typeface="Times New Roman"/>
            </a:endParaRPr>
          </a:p>
          <a:p>
            <a:endParaRPr lang="en-US" dirty="0">
              <a:latin typeface="Trebuchet MS" panose="020B0603020202020204"/>
              <a:cs typeface="Times New Roman"/>
            </a:endParaRPr>
          </a:p>
        </p:txBody>
      </p:sp>
    </p:spTree>
    <p:extLst>
      <p:ext uri="{BB962C8B-B14F-4D97-AF65-F5344CB8AC3E}">
        <p14:creationId xmlns:p14="http://schemas.microsoft.com/office/powerpoint/2010/main" val="142419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84884C0-6F6D-49E6-A371-6A20A15A6895}"/>
              </a:ext>
            </a:extLst>
          </p:cNvPr>
          <p:cNvSpPr txBox="1"/>
          <p:nvPr/>
        </p:nvSpPr>
        <p:spPr>
          <a:xfrm>
            <a:off x="785004" y="1245079"/>
            <a:ext cx="87241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4F6128"/>
                </a:solidFill>
                <a:latin typeface="Libre Baskerville"/>
              </a:rPr>
              <a:t>INPUT             PROCESSING            OUTPUT</a:t>
            </a:r>
            <a:endParaRPr lang="en-US" dirty="0"/>
          </a:p>
        </p:txBody>
      </p:sp>
      <p:sp>
        <p:nvSpPr>
          <p:cNvPr id="22" name="Rectangle: Rounded Corners 21">
            <a:extLst>
              <a:ext uri="{FF2B5EF4-FFF2-40B4-BE49-F238E27FC236}">
                <a16:creationId xmlns:a16="http://schemas.microsoft.com/office/drawing/2014/main" id="{214A3440-12B3-4F1A-ABFB-16E8C637EABA}"/>
              </a:ext>
            </a:extLst>
          </p:cNvPr>
          <p:cNvSpPr/>
          <p:nvPr/>
        </p:nvSpPr>
        <p:spPr>
          <a:xfrm>
            <a:off x="846647" y="3456137"/>
            <a:ext cx="1667772" cy="92015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CT IMAGE</a:t>
            </a:r>
          </a:p>
        </p:txBody>
      </p:sp>
      <p:sp>
        <p:nvSpPr>
          <p:cNvPr id="23" name="Rectangle: Rounded Corners 22">
            <a:extLst>
              <a:ext uri="{FF2B5EF4-FFF2-40B4-BE49-F238E27FC236}">
                <a16:creationId xmlns:a16="http://schemas.microsoft.com/office/drawing/2014/main" id="{70B533CD-0B44-416B-AF5B-087FD46AF901}"/>
              </a:ext>
            </a:extLst>
          </p:cNvPr>
          <p:cNvSpPr/>
          <p:nvPr/>
        </p:nvSpPr>
        <p:spPr>
          <a:xfrm>
            <a:off x="3520835" y="3456136"/>
            <a:ext cx="2688564" cy="92015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n-lt"/>
                <a:cs typeface="+mn-lt"/>
              </a:rPr>
              <a:t>REGION GROWING</a:t>
            </a:r>
            <a:endParaRPr lang="en-US" dirty="0">
              <a:solidFill>
                <a:schemeClr val="tx1"/>
              </a:solidFill>
            </a:endParaRPr>
          </a:p>
        </p:txBody>
      </p:sp>
      <p:sp>
        <p:nvSpPr>
          <p:cNvPr id="24" name="Rectangle: Rounded Corners 23">
            <a:extLst>
              <a:ext uri="{FF2B5EF4-FFF2-40B4-BE49-F238E27FC236}">
                <a16:creationId xmlns:a16="http://schemas.microsoft.com/office/drawing/2014/main" id="{7AEDEEDA-BDFA-4A7F-B17B-AD8F74DBDDF0}"/>
              </a:ext>
            </a:extLst>
          </p:cNvPr>
          <p:cNvSpPr/>
          <p:nvPr/>
        </p:nvSpPr>
        <p:spPr>
          <a:xfrm>
            <a:off x="3520836" y="2018401"/>
            <a:ext cx="2688564" cy="92015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SEGMENTATION</a:t>
            </a:r>
            <a:endParaRPr lang="en-US" sz="1400" dirty="0">
              <a:solidFill>
                <a:schemeClr val="tx1"/>
              </a:solidFill>
            </a:endParaRPr>
          </a:p>
        </p:txBody>
      </p:sp>
      <p:sp>
        <p:nvSpPr>
          <p:cNvPr id="26" name="Rectangle: Rounded Corners 25">
            <a:extLst>
              <a:ext uri="{FF2B5EF4-FFF2-40B4-BE49-F238E27FC236}">
                <a16:creationId xmlns:a16="http://schemas.microsoft.com/office/drawing/2014/main" id="{DBB22841-9DCA-411C-B9D3-AE759263611A}"/>
              </a:ext>
            </a:extLst>
          </p:cNvPr>
          <p:cNvSpPr/>
          <p:nvPr/>
        </p:nvSpPr>
        <p:spPr>
          <a:xfrm>
            <a:off x="7388345" y="3456137"/>
            <a:ext cx="2027206" cy="92015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EXTRACTED SARCOIDOSIS PATTERN</a:t>
            </a:r>
          </a:p>
        </p:txBody>
      </p:sp>
      <p:sp>
        <p:nvSpPr>
          <p:cNvPr id="27" name="Rectangle: Rounded Corners 26">
            <a:extLst>
              <a:ext uri="{FF2B5EF4-FFF2-40B4-BE49-F238E27FC236}">
                <a16:creationId xmlns:a16="http://schemas.microsoft.com/office/drawing/2014/main" id="{DBB22841-9DCA-411C-B9D3-AE759263611A}"/>
              </a:ext>
            </a:extLst>
          </p:cNvPr>
          <p:cNvSpPr/>
          <p:nvPr/>
        </p:nvSpPr>
        <p:spPr>
          <a:xfrm>
            <a:off x="3519938" y="4950484"/>
            <a:ext cx="2688564" cy="92015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EXTRACTION OF ROI PATTERNS EVALUATION IN NOISE</a:t>
            </a:r>
          </a:p>
        </p:txBody>
      </p:sp>
      <p:sp>
        <p:nvSpPr>
          <p:cNvPr id="30" name="TextBox 29">
            <a:extLst>
              <a:ext uri="{FF2B5EF4-FFF2-40B4-BE49-F238E27FC236}">
                <a16:creationId xmlns:a16="http://schemas.microsoft.com/office/drawing/2014/main" id="{09A44E5F-2169-4EC1-AF64-FC1D2D14E80C}"/>
              </a:ext>
            </a:extLst>
          </p:cNvPr>
          <p:cNvSpPr txBox="1"/>
          <p:nvPr/>
        </p:nvSpPr>
        <p:spPr>
          <a:xfrm>
            <a:off x="1748287" y="138023"/>
            <a:ext cx="65388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Overview of the Project</a:t>
            </a:r>
            <a:endParaRPr lang="en-US"/>
          </a:p>
        </p:txBody>
      </p:sp>
    </p:spTree>
    <p:extLst>
      <p:ext uri="{BB962C8B-B14F-4D97-AF65-F5344CB8AC3E}">
        <p14:creationId xmlns:p14="http://schemas.microsoft.com/office/powerpoint/2010/main" val="291733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794C30A-661A-4CB3-9AC6-A1EF2E8780E7}"/>
              </a:ext>
            </a:extLst>
          </p:cNvPr>
          <p:cNvSpPr txBox="1"/>
          <p:nvPr/>
        </p:nvSpPr>
        <p:spPr>
          <a:xfrm>
            <a:off x="741872" y="1403230"/>
            <a:ext cx="915550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Step1</a:t>
            </a:r>
            <a:r>
              <a:rPr lang="en-US" sz="2000" dirty="0">
                <a:latin typeface="Times New Roman"/>
                <a:cs typeface="Times New Roman"/>
              </a:rPr>
              <a:t>: Collecting the DICOM Lung CT images.</a:t>
            </a:r>
          </a:p>
          <a:p>
            <a:r>
              <a:rPr lang="en-US" sz="2000" b="1" dirty="0">
                <a:latin typeface="Times New Roman"/>
                <a:cs typeface="Times New Roman"/>
              </a:rPr>
              <a:t>Step2</a:t>
            </a:r>
            <a:r>
              <a:rPr lang="en-US" sz="2000" dirty="0">
                <a:latin typeface="Times New Roman"/>
                <a:cs typeface="Times New Roman"/>
              </a:rPr>
              <a:t>: Convert the CT image into gray image.</a:t>
            </a:r>
          </a:p>
          <a:p>
            <a:r>
              <a:rPr lang="en-US" sz="2000" b="1" dirty="0">
                <a:latin typeface="Times New Roman"/>
                <a:cs typeface="Times New Roman"/>
              </a:rPr>
              <a:t>Step3</a:t>
            </a:r>
            <a:r>
              <a:rPr lang="en-US" sz="2000" dirty="0">
                <a:latin typeface="Times New Roman"/>
                <a:cs typeface="Times New Roman"/>
              </a:rPr>
              <a:t>: Develop gradient images using appropriate edge detection function. </a:t>
            </a:r>
          </a:p>
          <a:p>
            <a:r>
              <a:rPr lang="en-US" sz="2000" b="1" dirty="0">
                <a:latin typeface="Times New Roman"/>
                <a:cs typeface="Times New Roman"/>
              </a:rPr>
              <a:t>Step4</a:t>
            </a:r>
            <a:r>
              <a:rPr lang="en-US" sz="2000" dirty="0">
                <a:latin typeface="Times New Roman"/>
                <a:cs typeface="Times New Roman"/>
              </a:rPr>
              <a:t>: Mark the Foreground Objects using morphological operation.</a:t>
            </a:r>
          </a:p>
          <a:p>
            <a:r>
              <a:rPr lang="en-US" sz="2000" b="1" dirty="0">
                <a:latin typeface="Times New Roman"/>
                <a:cs typeface="Times New Roman"/>
              </a:rPr>
              <a:t>Step5</a:t>
            </a:r>
            <a:r>
              <a:rPr lang="en-US" sz="2000" dirty="0">
                <a:latin typeface="Times New Roman"/>
                <a:cs typeface="Times New Roman"/>
              </a:rPr>
              <a:t>: Compute Background Markers.</a:t>
            </a:r>
          </a:p>
          <a:p>
            <a:r>
              <a:rPr lang="en-US" sz="2000" b="1" dirty="0">
                <a:latin typeface="Times New Roman"/>
                <a:cs typeface="Times New Roman"/>
              </a:rPr>
              <a:t>Step6</a:t>
            </a:r>
            <a:r>
              <a:rPr lang="en-US" sz="2000" dirty="0">
                <a:latin typeface="Times New Roman"/>
                <a:cs typeface="Times New Roman"/>
              </a:rPr>
              <a:t>: Compute the Watershed Transform of the Segmentation Function. </a:t>
            </a:r>
          </a:p>
          <a:p>
            <a:r>
              <a:rPr lang="en-US" sz="2000" b="1" dirty="0">
                <a:latin typeface="Times New Roman"/>
                <a:cs typeface="Times New Roman"/>
              </a:rPr>
              <a:t>Step7</a:t>
            </a:r>
            <a:r>
              <a:rPr lang="en-US" sz="2000" dirty="0">
                <a:latin typeface="Times New Roman"/>
                <a:cs typeface="Times New Roman"/>
              </a:rPr>
              <a:t>: Extraction of lung region.</a:t>
            </a:r>
          </a:p>
          <a:p>
            <a:r>
              <a:rPr lang="en-US" sz="2000" b="1" dirty="0">
                <a:latin typeface="Times New Roman"/>
                <a:cs typeface="Times New Roman"/>
              </a:rPr>
              <a:t>Step8</a:t>
            </a:r>
            <a:r>
              <a:rPr lang="en-US" sz="2000" dirty="0">
                <a:latin typeface="Times New Roman"/>
                <a:cs typeface="Times New Roman"/>
              </a:rPr>
              <a:t>: Display of ILD patterns-ROI that includes lung region and Sarcoidosis pattern.</a:t>
            </a:r>
          </a:p>
          <a:p>
            <a:r>
              <a:rPr lang="en-US" sz="2000" b="1" dirty="0">
                <a:latin typeface="Times New Roman"/>
                <a:cs typeface="Times New Roman"/>
              </a:rPr>
              <a:t>Step9</a:t>
            </a:r>
            <a:r>
              <a:rPr lang="en-US" sz="2000" dirty="0">
                <a:latin typeface="Times New Roman"/>
                <a:cs typeface="Times New Roman"/>
              </a:rPr>
              <a:t>: Add noise to the original image and repeat step 2 to 8.</a:t>
            </a:r>
          </a:p>
          <a:p>
            <a:r>
              <a:rPr lang="en-US" sz="2000" b="1" dirty="0">
                <a:latin typeface="Times New Roman"/>
                <a:cs typeface="Times New Roman"/>
              </a:rPr>
              <a:t>Step10</a:t>
            </a:r>
            <a:r>
              <a:rPr lang="en-US" sz="2000" dirty="0">
                <a:latin typeface="Times New Roman"/>
                <a:cs typeface="Times New Roman"/>
              </a:rPr>
              <a:t>: Comparison of extracted ROIs from original and noise added original images and computing Peak-Signal to Noise ratio and Correlation Co-efficient between original ROI and Noise added ROIs.</a:t>
            </a:r>
            <a:br>
              <a:rPr lang="en-US" sz="2000" dirty="0">
                <a:latin typeface="Times New Roman"/>
                <a:cs typeface="Arial"/>
              </a:rPr>
            </a:br>
            <a:br>
              <a:rPr lang="en-US" sz="2000" dirty="0">
                <a:latin typeface="Times New Roman"/>
                <a:cs typeface="Arial"/>
              </a:rPr>
            </a:br>
            <a:endParaRPr lang="en-US" sz="2000">
              <a:latin typeface="Times New Roman"/>
              <a:cs typeface="Times New Roman"/>
            </a:endParaRPr>
          </a:p>
        </p:txBody>
      </p:sp>
      <p:sp>
        <p:nvSpPr>
          <p:cNvPr id="11" name="TextBox 10">
            <a:extLst>
              <a:ext uri="{FF2B5EF4-FFF2-40B4-BE49-F238E27FC236}">
                <a16:creationId xmlns:a16="http://schemas.microsoft.com/office/drawing/2014/main" id="{00AF7D92-6D73-41DD-B11D-344B32908598}"/>
              </a:ext>
            </a:extLst>
          </p:cNvPr>
          <p:cNvSpPr txBox="1"/>
          <p:nvPr/>
        </p:nvSpPr>
        <p:spPr>
          <a:xfrm>
            <a:off x="3056626" y="152399"/>
            <a:ext cx="37927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Methodology</a:t>
            </a:r>
            <a:endParaRPr lang="en-US" sz="4400" dirty="0"/>
          </a:p>
        </p:txBody>
      </p:sp>
    </p:spTree>
    <p:extLst>
      <p:ext uri="{BB962C8B-B14F-4D97-AF65-F5344CB8AC3E}">
        <p14:creationId xmlns:p14="http://schemas.microsoft.com/office/powerpoint/2010/main" val="39560352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653</cp:revision>
  <dcterms:created xsi:type="dcterms:W3CDTF">2022-03-18T13:23:17Z</dcterms:created>
  <dcterms:modified xsi:type="dcterms:W3CDTF">2022-03-18T18:08:51Z</dcterms:modified>
</cp:coreProperties>
</file>