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924286a8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924286a8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4924286a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4924286a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924286a8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924286a8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924286a8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924286a8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924286a8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924286a8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24286a8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24286a8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gif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gif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gif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dfbnb_tim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725" y="1648875"/>
            <a:ext cx="6252625" cy="301667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725600" y="2274650"/>
            <a:ext cx="414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60075" y="210550"/>
            <a:ext cx="85662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DFBnB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63275" y="747200"/>
            <a:ext cx="82770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Heuristic function: Manhattan distance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8" name="Google Shape;58;p13" title="dfbnb_solution_path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075" y="1938013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 title="idastar_solution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00" y="24096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 title="idastar_tim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3875" y="1569750"/>
            <a:ext cx="5609150" cy="31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15600" y="200225"/>
            <a:ext cx="88242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IDA*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08475" y="840100"/>
            <a:ext cx="87828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Heuristic function: Manhattan distance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Reasons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DFBnB</a:t>
            </a:r>
            <a:endParaRPr b="1" sz="13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100">
                <a:solidFill>
                  <a:schemeClr val="dk1"/>
                </a:solidFill>
              </a:rPr>
              <a:t>Fast in small maps due to aggressive pruning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100">
                <a:solidFill>
                  <a:schemeClr val="dk1"/>
                </a:solidFill>
              </a:rPr>
              <a:t>Stack-based → avoids revisiting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100">
                <a:solidFill>
                  <a:schemeClr val="dk1"/>
                </a:solidFill>
              </a:rPr>
              <a:t>Performs well when goal is easily reachable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IDA*</a:t>
            </a:r>
            <a:endParaRPr b="1" sz="13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100">
                <a:solidFill>
                  <a:schemeClr val="dk1"/>
                </a:solidFill>
              </a:rPr>
              <a:t>More exhaustive due to repeated iterations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100">
                <a:solidFill>
                  <a:schemeClr val="dk1"/>
                </a:solidFill>
              </a:rPr>
              <a:t>Safe from memory explosion (like DFS) but slower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100">
                <a:solidFill>
                  <a:schemeClr val="dk1"/>
                </a:solidFill>
              </a:rPr>
              <a:t>Great for complex heuristics or large graphs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100">
                <a:solidFill>
                  <a:schemeClr val="dk1"/>
                </a:solidFill>
              </a:rPr>
              <a:t>Timeout may occur if map has poor connectivity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Hill climbing 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76725"/>
            <a:ext cx="4444600" cy="26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 title="tsp_animation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6000" y="0"/>
            <a:ext cx="4053375" cy="24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373600" y="1036175"/>
            <a:ext cx="4623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Heuristic function: Manhattan distance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1" name="Google Shape;81;p16" title="tsp_optimal_solution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2875" y="2736825"/>
            <a:ext cx="4011125" cy="24066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5740300" y="2442175"/>
            <a:ext cx="25914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Optimal solution found 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0" y="0"/>
            <a:ext cx="310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Simulated annealing</a:t>
            </a:r>
            <a:endParaRPr/>
          </a:p>
        </p:txBody>
      </p:sp>
      <p:pic>
        <p:nvPicPr>
          <p:cNvPr id="88" name="Google Shape;88;p17" title="tsp_simulated_annealing_stats_ba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1650"/>
            <a:ext cx="5549075" cy="332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 title="tsp_simulated_annealing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4650" y="0"/>
            <a:ext cx="241935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5">
            <a:alphaModFix/>
          </a:blip>
          <a:srcRect b="0" l="0" r="6208" t="4196"/>
          <a:stretch/>
        </p:blipFill>
        <p:spPr>
          <a:xfrm>
            <a:off x="6697100" y="2825700"/>
            <a:ext cx="2295075" cy="23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6348375" y="2419350"/>
            <a:ext cx="25914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Optimal solution found 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Reasons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Hill Climbing</a:t>
            </a:r>
            <a:r>
              <a:rPr lang="en-GB" sz="1100">
                <a:solidFill>
                  <a:schemeClr val="dk1"/>
                </a:solidFill>
              </a:rPr>
              <a:t>: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Quickly finds a decent solution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Lacks exploration → gets stuck in local optima</a:t>
            </a:r>
            <a:br>
              <a:rPr lang="en-GB" sz="1100">
                <a:solidFill>
                  <a:schemeClr val="dk1"/>
                </a:solidFill>
              </a:rPr>
            </a:b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Simulated Annealing</a:t>
            </a:r>
            <a:r>
              <a:rPr lang="en-GB" sz="1100">
                <a:solidFill>
                  <a:schemeClr val="dk1"/>
                </a:solidFill>
              </a:rPr>
              <a:t>: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Explores broader solution space using randomness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Accepts worse solutions to escape local optima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Slowly cools down to focus on exploitation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