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0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6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74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1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8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8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8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B05E-FB28-49EA-BDB3-C64CD9ADA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DATA LEVEL 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AD64-3E01-4C15-8E14-92F4012F4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NAME: </a:t>
            </a:r>
            <a:r>
              <a:rPr lang="en-US" dirty="0" err="1"/>
              <a:t>kowshik.s</a:t>
            </a:r>
            <a:endParaRPr lang="en-US" dirty="0"/>
          </a:p>
          <a:p>
            <a:r>
              <a:rPr lang="en-US" dirty="0"/>
              <a:t>REGISTER NO: 312207301</a:t>
            </a:r>
          </a:p>
          <a:p>
            <a:r>
              <a:rPr lang="en-US" dirty="0"/>
              <a:t>DEPARTMENT: COMMERCE</a:t>
            </a:r>
          </a:p>
          <a:p>
            <a:r>
              <a:rPr lang="en-US" dirty="0"/>
              <a:t>COLLEGE: CKNC</a:t>
            </a:r>
          </a:p>
        </p:txBody>
      </p:sp>
    </p:spTree>
    <p:extLst>
      <p:ext uri="{BB962C8B-B14F-4D97-AF65-F5344CB8AC3E}">
        <p14:creationId xmlns:p14="http://schemas.microsoft.com/office/powerpoint/2010/main" val="333288843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B1A2-A19E-4557-A690-988688B3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5288"/>
            <a:ext cx="10353761" cy="114631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2235C-A723-44B5-9311-E234D13A3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10" y="1678031"/>
            <a:ext cx="4094920" cy="380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3E66A-1FBF-4E22-95CA-EF9F9592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64" y="1678031"/>
            <a:ext cx="6957393" cy="38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90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FA63-3771-4A93-925F-FBEFBDF1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067D-A6E5-4811-9EDB-6BBEBA09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By evaluating companies through both </a:t>
            </a:r>
            <a:r>
              <a:rPr lang="en-US" sz="3200" dirty="0" err="1"/>
              <a:t>econmic</a:t>
            </a:r>
            <a:r>
              <a:rPr lang="en-US" sz="3200" dirty="0"/>
              <a:t> and social lenses, we can gain a more comprehensive understanding of their overall impact and potential for long-term success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250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2D5E-1946-4180-87B7-3CB82EE1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                               THANK YOU!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343C-6609-4A5F-8291-2382B244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33" y="6910951"/>
            <a:ext cx="10353762" cy="369513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2618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1DB-70C4-470F-8D45-86DC787D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DATA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254A-1036-444C-A106-92D9BF4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BY USING MICRO SOFT EXCEL</a:t>
            </a:r>
          </a:p>
        </p:txBody>
      </p:sp>
    </p:spTree>
    <p:extLst>
      <p:ext uri="{BB962C8B-B14F-4D97-AF65-F5344CB8AC3E}">
        <p14:creationId xmlns:p14="http://schemas.microsoft.com/office/powerpoint/2010/main" val="10971365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8B7-B16F-4971-BEFE-D431A4D8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487B-C8B5-418F-B2CF-4B8AE721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PROBLEM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SOCIAL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ECONOMIC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RESULT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1876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6DCD-FBA2-4585-A90C-D75A3A80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2A3D-A07C-4E80-B917-286BBA32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Our project aims to analyse the companies rating levels.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We seek accurately the turnover of the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The excel will expose the overall performance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38294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DD7A-C172-4158-9AA1-B015E66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4024-A932-490C-B81E-EB670702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entury Gothic" panose="020B0502020202020204" pitchFamily="34" charset="0"/>
              </a:rPr>
              <a:t>To analyse the company ratings level of the company all over the world. To find the profit trend analyse revenue and cost department performance seasonality and external factors using </a:t>
            </a:r>
            <a:r>
              <a:rPr lang="en-GB" dirty="0" err="1">
                <a:latin typeface="Century Gothic" panose="020B0502020202020204" pitchFamily="34" charset="0"/>
              </a:rPr>
              <a:t>microsoft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excel’s</a:t>
            </a:r>
            <a:r>
              <a:rPr lang="en-GB" dirty="0">
                <a:latin typeface="Century Gothic" panose="020B0502020202020204" pitchFamily="34" charset="0"/>
              </a:rPr>
              <a:t> pie chart, flow chart, bar diagram and pivot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59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983-8F17-4698-8136-1824FF40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B6C4-D62E-456C-8700-FE04A568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social level of companies refers to their impact, influence, and reputation within society. Here are some ways to categorize companies based on their social level:</a:t>
            </a:r>
          </a:p>
          <a:p>
            <a:pPr marL="0" indent="0">
              <a:buNone/>
            </a:pPr>
            <a:r>
              <a:rPr lang="en-US" dirty="0"/>
              <a:t>                Social Responsibility:    - Low: Companies with poor track records on environmental, social, and governance (ESG) issues.    - Medium: Companies with some ESG initiatives, but room for improvement.    - High: Companies recognized for their strong commitment to ESG and social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205093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E13E-4BC1-4FDF-95C9-6E3B7468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B613-7D0C-4CB3-9C5D-9912989F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Companies can be classified into different economic levels based on their size, revenue, and market impact. Here are some common economic levels of companies:</a:t>
            </a:r>
          </a:p>
          <a:p>
            <a:pPr marL="457200" indent="-457200">
              <a:buAutoNum type="arabicPeriod"/>
            </a:pPr>
            <a:r>
              <a:rPr lang="en-US" dirty="0"/>
              <a:t>Micro-enterprises: Fewer than 10 employees, less than $1 million in revenue</a:t>
            </a:r>
          </a:p>
          <a:p>
            <a:pPr marL="457200" indent="-457200">
              <a:buAutoNum type="arabicPeriod"/>
            </a:pPr>
            <a:r>
              <a:rPr lang="en-US" dirty="0"/>
              <a:t>2. Small businesses: 10-99 employees, $1-50 million in revenue</a:t>
            </a:r>
          </a:p>
          <a:p>
            <a:pPr marL="457200" indent="-457200">
              <a:buAutoNum type="arabicPeriod"/>
            </a:pPr>
            <a:r>
              <a:rPr lang="en-US" dirty="0"/>
              <a:t>3. Medium-sized enterprises (SMEs): 100-499 employees, $50-500 million in revenue</a:t>
            </a:r>
          </a:p>
        </p:txBody>
      </p:sp>
    </p:spTree>
    <p:extLst>
      <p:ext uri="{BB962C8B-B14F-4D97-AF65-F5344CB8AC3E}">
        <p14:creationId xmlns:p14="http://schemas.microsoft.com/office/powerpoint/2010/main" val="396480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7C2-A6CB-4403-B9E5-061F0F7E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rating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52CD-2764-4AFC-BAF4-E9C671A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Company rating analysis involves evaluating a company's performance and reputation based on various factors such as financial health, customer satisfaction, employee reviews, and market position. This analysis can help investors, customers, and employees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1281341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CA23-6E16-41FC-A720-EC5D6DF1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factors considered in company rating analysis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F12C-1996-4F4B-B04B-818EECEE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32382"/>
            <a:ext cx="10353762" cy="34588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Employee reviews and ratings (e.g., from websites like Glassdoor, Indeed)</a:t>
            </a:r>
          </a:p>
          <a:p>
            <a:pPr marL="457200" indent="-457200">
              <a:buAutoNum type="arabicPeriod"/>
            </a:pPr>
            <a:r>
              <a:rPr lang="en-US" dirty="0"/>
              <a:t> Market position and competitiveness</a:t>
            </a:r>
          </a:p>
          <a:p>
            <a:pPr marL="457200" indent="-457200">
              <a:buAutoNum type="arabicPeriod"/>
            </a:pPr>
            <a:r>
              <a:rPr lang="en-US" dirty="0"/>
              <a:t> Product or service quality</a:t>
            </a:r>
          </a:p>
          <a:p>
            <a:pPr marL="457200" indent="-457200">
              <a:buAutoNum type="arabicPeriod"/>
            </a:pPr>
            <a:r>
              <a:rPr lang="en-US" dirty="0"/>
              <a:t>Leadership and management team</a:t>
            </a:r>
          </a:p>
          <a:p>
            <a:pPr marL="457200" indent="-457200">
              <a:buAutoNum type="arabicPeriod"/>
            </a:pPr>
            <a:r>
              <a:rPr lang="en-US" dirty="0"/>
              <a:t> Corporate social responsibility and sustainability</a:t>
            </a:r>
          </a:p>
          <a:p>
            <a:pPr marL="457200" indent="-457200">
              <a:buAutoNum type="arabicPeriod"/>
            </a:pPr>
            <a:r>
              <a:rPr lang="en-US" dirty="0"/>
              <a:t> Industry trends and outlook</a:t>
            </a:r>
          </a:p>
        </p:txBody>
      </p:sp>
    </p:spTree>
    <p:extLst>
      <p:ext uri="{BB962C8B-B14F-4D97-AF65-F5344CB8AC3E}">
        <p14:creationId xmlns:p14="http://schemas.microsoft.com/office/powerpoint/2010/main" val="396588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404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Gill Sans MT</vt:lpstr>
      <vt:lpstr>Wingdings</vt:lpstr>
      <vt:lpstr>Gallery</vt:lpstr>
      <vt:lpstr>COMPANY DATA LEVEL ANALYSE</vt:lpstr>
      <vt:lpstr>COMPANY DATA LEVEL ANALYSIS</vt:lpstr>
      <vt:lpstr>AGENDA </vt:lpstr>
      <vt:lpstr>PROJECT OVERVIEW</vt:lpstr>
      <vt:lpstr>PROBLEM STATEMENT</vt:lpstr>
      <vt:lpstr>SOCIAL LEVEL</vt:lpstr>
      <vt:lpstr>ECONOMIC LEVEL</vt:lpstr>
      <vt:lpstr>Company rating analysis</vt:lpstr>
      <vt:lpstr>Some common factors considered in company rating analysis include</vt:lpstr>
      <vt:lpstr>RESULT</vt:lpstr>
      <vt:lpstr>CONCLUSION</vt:lpstr>
      <vt:lpstr>                               THANK YOU!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DATA LEVEL ANALYSE</dc:title>
  <dc:creator>admin</dc:creator>
  <cp:lastModifiedBy>admin</cp:lastModifiedBy>
  <cp:revision>5</cp:revision>
  <dcterms:created xsi:type="dcterms:W3CDTF">2024-08-29T07:01:56Z</dcterms:created>
  <dcterms:modified xsi:type="dcterms:W3CDTF">2024-08-29T10:15:55Z</dcterms:modified>
</cp:coreProperties>
</file>