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31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C22EC-BB8C-47AB-B0F2-845A4E0D5D4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297021C-ABAC-450C-B85B-B8D6968770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✖ Requires internet connectivity for online access.</a:t>
          </a:r>
        </a:p>
      </dgm:t>
    </dgm:pt>
    <dgm:pt modelId="{4E400560-040E-445D-B0CE-4A25CDE13F76}" type="parTrans" cxnId="{84FFFCFA-8D18-4CC0-9AA0-6710A06F7045}">
      <dgm:prSet/>
      <dgm:spPr/>
      <dgm:t>
        <a:bodyPr/>
        <a:lstStyle/>
        <a:p>
          <a:endParaRPr lang="en-US"/>
        </a:p>
      </dgm:t>
    </dgm:pt>
    <dgm:pt modelId="{3C5AAF50-5712-4E2B-A942-12FAC90EE5DB}" type="sibTrans" cxnId="{84FFFCFA-8D18-4CC0-9AA0-6710A06F7045}">
      <dgm:prSet/>
      <dgm:spPr/>
      <dgm:t>
        <a:bodyPr/>
        <a:lstStyle/>
        <a:p>
          <a:endParaRPr lang="en-US"/>
        </a:p>
      </dgm:t>
    </dgm:pt>
    <dgm:pt modelId="{A5C9E1EC-7351-4AEE-A6DD-D99582BA31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✖ Initial setup and database configuration take time.</a:t>
          </a:r>
        </a:p>
      </dgm:t>
    </dgm:pt>
    <dgm:pt modelId="{DAD6278A-FA92-433A-929B-B05534E8419A}" type="parTrans" cxnId="{8F2D5BE7-3400-44CF-A699-F0BCB9BAE9D9}">
      <dgm:prSet/>
      <dgm:spPr/>
      <dgm:t>
        <a:bodyPr/>
        <a:lstStyle/>
        <a:p>
          <a:endParaRPr lang="en-US"/>
        </a:p>
      </dgm:t>
    </dgm:pt>
    <dgm:pt modelId="{5264F9A7-3EB0-4381-A397-5C5573030956}" type="sibTrans" cxnId="{8F2D5BE7-3400-44CF-A699-F0BCB9BAE9D9}">
      <dgm:prSet/>
      <dgm:spPr/>
      <dgm:t>
        <a:bodyPr/>
        <a:lstStyle/>
        <a:p>
          <a:endParaRPr lang="en-US"/>
        </a:p>
      </dgm:t>
    </dgm:pt>
    <dgm:pt modelId="{E6ACB420-9611-43AC-B054-776F5F66CC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✖ Requires training for new users unfamiliar with web systems.</a:t>
          </a:r>
        </a:p>
      </dgm:t>
    </dgm:pt>
    <dgm:pt modelId="{23BC4E61-9E9D-4430-92EB-AFE52DD69BE4}" type="parTrans" cxnId="{A57E5807-DA46-4DB9-B333-D8256742A6F6}">
      <dgm:prSet/>
      <dgm:spPr/>
      <dgm:t>
        <a:bodyPr/>
        <a:lstStyle/>
        <a:p>
          <a:endParaRPr lang="en-US"/>
        </a:p>
      </dgm:t>
    </dgm:pt>
    <dgm:pt modelId="{EBFB4DD5-9935-4FF5-B28D-BAA4B2319932}" type="sibTrans" cxnId="{A57E5807-DA46-4DB9-B333-D8256742A6F6}">
      <dgm:prSet/>
      <dgm:spPr/>
      <dgm:t>
        <a:bodyPr/>
        <a:lstStyle/>
        <a:p>
          <a:endParaRPr lang="en-US"/>
        </a:p>
      </dgm:t>
    </dgm:pt>
    <dgm:pt modelId="{8DAE8740-D169-4670-8484-EF66FAB92CFE}" type="pres">
      <dgm:prSet presAssocID="{5F6C22EC-BB8C-47AB-B0F2-845A4E0D5D4A}" presName="root" presStyleCnt="0">
        <dgm:presLayoutVars>
          <dgm:dir/>
          <dgm:resizeHandles val="exact"/>
        </dgm:presLayoutVars>
      </dgm:prSet>
      <dgm:spPr/>
    </dgm:pt>
    <dgm:pt modelId="{0A0C97BB-41DE-49D3-8F60-7BDFA792230A}" type="pres">
      <dgm:prSet presAssocID="{A297021C-ABAC-450C-B85B-B8D6968770CC}" presName="compNode" presStyleCnt="0"/>
      <dgm:spPr/>
    </dgm:pt>
    <dgm:pt modelId="{D5063D2D-E829-4DA7-92AA-66BC2FE5965B}" type="pres">
      <dgm:prSet presAssocID="{A297021C-ABAC-450C-B85B-B8D6968770C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8B97B43-9D90-4B8A-B049-C87813C6E46A}" type="pres">
      <dgm:prSet presAssocID="{A297021C-ABAC-450C-B85B-B8D6968770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789E1C87-7CC7-4762-BFF7-A3935E34D854}" type="pres">
      <dgm:prSet presAssocID="{A297021C-ABAC-450C-B85B-B8D6968770CC}" presName="spaceRect" presStyleCnt="0"/>
      <dgm:spPr/>
    </dgm:pt>
    <dgm:pt modelId="{27A06228-1F86-4D2E-A48F-75720645E6E9}" type="pres">
      <dgm:prSet presAssocID="{A297021C-ABAC-450C-B85B-B8D6968770CC}" presName="textRect" presStyleLbl="revTx" presStyleIdx="0" presStyleCnt="3">
        <dgm:presLayoutVars>
          <dgm:chMax val="1"/>
          <dgm:chPref val="1"/>
        </dgm:presLayoutVars>
      </dgm:prSet>
      <dgm:spPr/>
    </dgm:pt>
    <dgm:pt modelId="{7C0D5428-4EAB-436F-B7E9-AC9126046B63}" type="pres">
      <dgm:prSet presAssocID="{3C5AAF50-5712-4E2B-A942-12FAC90EE5DB}" presName="sibTrans" presStyleCnt="0"/>
      <dgm:spPr/>
    </dgm:pt>
    <dgm:pt modelId="{F0D2B5A4-6BB4-4DF0-8BA1-265479DCC549}" type="pres">
      <dgm:prSet presAssocID="{A5C9E1EC-7351-4AEE-A6DD-D99582BA3180}" presName="compNode" presStyleCnt="0"/>
      <dgm:spPr/>
    </dgm:pt>
    <dgm:pt modelId="{88D04D7C-0C57-456F-9AC1-FCD4C10D9D2D}" type="pres">
      <dgm:prSet presAssocID="{A5C9E1EC-7351-4AEE-A6DD-D99582BA318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61E982C-1B93-470D-A69B-6235B442693B}" type="pres">
      <dgm:prSet presAssocID="{A5C9E1EC-7351-4AEE-A6DD-D99582BA31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CFD7BE-D481-483B-830B-A7C0055A3F59}" type="pres">
      <dgm:prSet presAssocID="{A5C9E1EC-7351-4AEE-A6DD-D99582BA3180}" presName="spaceRect" presStyleCnt="0"/>
      <dgm:spPr/>
    </dgm:pt>
    <dgm:pt modelId="{F4A12A9D-0CE7-4893-AF5A-465383A375FC}" type="pres">
      <dgm:prSet presAssocID="{A5C9E1EC-7351-4AEE-A6DD-D99582BA3180}" presName="textRect" presStyleLbl="revTx" presStyleIdx="1" presStyleCnt="3">
        <dgm:presLayoutVars>
          <dgm:chMax val="1"/>
          <dgm:chPref val="1"/>
        </dgm:presLayoutVars>
      </dgm:prSet>
      <dgm:spPr/>
    </dgm:pt>
    <dgm:pt modelId="{B813B35C-545D-4A09-BF2A-40772CAC3A03}" type="pres">
      <dgm:prSet presAssocID="{5264F9A7-3EB0-4381-A397-5C5573030956}" presName="sibTrans" presStyleCnt="0"/>
      <dgm:spPr/>
    </dgm:pt>
    <dgm:pt modelId="{96118651-5868-42E2-841A-79776C952B28}" type="pres">
      <dgm:prSet presAssocID="{E6ACB420-9611-43AC-B054-776F5F66CC7F}" presName="compNode" presStyleCnt="0"/>
      <dgm:spPr/>
    </dgm:pt>
    <dgm:pt modelId="{42D4A6B2-16BC-48EE-BF96-2391E890277B}" type="pres">
      <dgm:prSet presAssocID="{E6ACB420-9611-43AC-B054-776F5F66CC7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016AB13-78FB-49C7-AD73-E80288B3725C}" type="pres">
      <dgm:prSet presAssocID="{E6ACB420-9611-43AC-B054-776F5F66CC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09B3078-8C6F-4FC5-BCCD-0C79D6FA9672}" type="pres">
      <dgm:prSet presAssocID="{E6ACB420-9611-43AC-B054-776F5F66CC7F}" presName="spaceRect" presStyleCnt="0"/>
      <dgm:spPr/>
    </dgm:pt>
    <dgm:pt modelId="{C9E5DD7E-FDD3-4BD7-8AF4-516F946A3BCD}" type="pres">
      <dgm:prSet presAssocID="{E6ACB420-9611-43AC-B054-776F5F66CC7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7E5807-DA46-4DB9-B333-D8256742A6F6}" srcId="{5F6C22EC-BB8C-47AB-B0F2-845A4E0D5D4A}" destId="{E6ACB420-9611-43AC-B054-776F5F66CC7F}" srcOrd="2" destOrd="0" parTransId="{23BC4E61-9E9D-4430-92EB-AFE52DD69BE4}" sibTransId="{EBFB4DD5-9935-4FF5-B28D-BAA4B2319932}"/>
    <dgm:cxn modelId="{28635A37-983B-4DB0-AC3B-87A5B4FD7BF4}" type="presOf" srcId="{A5C9E1EC-7351-4AEE-A6DD-D99582BA3180}" destId="{F4A12A9D-0CE7-4893-AF5A-465383A375FC}" srcOrd="0" destOrd="0" presId="urn:microsoft.com/office/officeart/2018/5/layout/IconLeafLabelList"/>
    <dgm:cxn modelId="{32146747-238B-4338-9737-A0C7FF47D3D6}" type="presOf" srcId="{A297021C-ABAC-450C-B85B-B8D6968770CC}" destId="{27A06228-1F86-4D2E-A48F-75720645E6E9}" srcOrd="0" destOrd="0" presId="urn:microsoft.com/office/officeart/2018/5/layout/IconLeafLabelList"/>
    <dgm:cxn modelId="{AEF23486-E9CD-451F-B473-27E05A193175}" type="presOf" srcId="{5F6C22EC-BB8C-47AB-B0F2-845A4E0D5D4A}" destId="{8DAE8740-D169-4670-8484-EF66FAB92CFE}" srcOrd="0" destOrd="0" presId="urn:microsoft.com/office/officeart/2018/5/layout/IconLeafLabelList"/>
    <dgm:cxn modelId="{A0B720E3-17E4-4635-95FC-2CAC839A72ED}" type="presOf" srcId="{E6ACB420-9611-43AC-B054-776F5F66CC7F}" destId="{C9E5DD7E-FDD3-4BD7-8AF4-516F946A3BCD}" srcOrd="0" destOrd="0" presId="urn:microsoft.com/office/officeart/2018/5/layout/IconLeafLabelList"/>
    <dgm:cxn modelId="{8F2D5BE7-3400-44CF-A699-F0BCB9BAE9D9}" srcId="{5F6C22EC-BB8C-47AB-B0F2-845A4E0D5D4A}" destId="{A5C9E1EC-7351-4AEE-A6DD-D99582BA3180}" srcOrd="1" destOrd="0" parTransId="{DAD6278A-FA92-433A-929B-B05534E8419A}" sibTransId="{5264F9A7-3EB0-4381-A397-5C5573030956}"/>
    <dgm:cxn modelId="{84FFFCFA-8D18-4CC0-9AA0-6710A06F7045}" srcId="{5F6C22EC-BB8C-47AB-B0F2-845A4E0D5D4A}" destId="{A297021C-ABAC-450C-B85B-B8D6968770CC}" srcOrd="0" destOrd="0" parTransId="{4E400560-040E-445D-B0CE-4A25CDE13F76}" sibTransId="{3C5AAF50-5712-4E2B-A942-12FAC90EE5DB}"/>
    <dgm:cxn modelId="{5A334971-ABD5-4F58-8107-3466CB9D1054}" type="presParOf" srcId="{8DAE8740-D169-4670-8484-EF66FAB92CFE}" destId="{0A0C97BB-41DE-49D3-8F60-7BDFA792230A}" srcOrd="0" destOrd="0" presId="urn:microsoft.com/office/officeart/2018/5/layout/IconLeafLabelList"/>
    <dgm:cxn modelId="{32A50ED4-4BD0-48E7-ACA0-E2E099D6EF99}" type="presParOf" srcId="{0A0C97BB-41DE-49D3-8F60-7BDFA792230A}" destId="{D5063D2D-E829-4DA7-92AA-66BC2FE5965B}" srcOrd="0" destOrd="0" presId="urn:microsoft.com/office/officeart/2018/5/layout/IconLeafLabelList"/>
    <dgm:cxn modelId="{792DFB77-F36E-43C0-9605-EF08F80DD8D5}" type="presParOf" srcId="{0A0C97BB-41DE-49D3-8F60-7BDFA792230A}" destId="{88B97B43-9D90-4B8A-B049-C87813C6E46A}" srcOrd="1" destOrd="0" presId="urn:microsoft.com/office/officeart/2018/5/layout/IconLeafLabelList"/>
    <dgm:cxn modelId="{A4131733-245E-4F9D-A25D-8DEB80A3A245}" type="presParOf" srcId="{0A0C97BB-41DE-49D3-8F60-7BDFA792230A}" destId="{789E1C87-7CC7-4762-BFF7-A3935E34D854}" srcOrd="2" destOrd="0" presId="urn:microsoft.com/office/officeart/2018/5/layout/IconLeafLabelList"/>
    <dgm:cxn modelId="{7B4F2938-1FF7-471D-A013-46D865F8399E}" type="presParOf" srcId="{0A0C97BB-41DE-49D3-8F60-7BDFA792230A}" destId="{27A06228-1F86-4D2E-A48F-75720645E6E9}" srcOrd="3" destOrd="0" presId="urn:microsoft.com/office/officeart/2018/5/layout/IconLeafLabelList"/>
    <dgm:cxn modelId="{239D6626-96E1-4036-AB74-A650EAB6CBFB}" type="presParOf" srcId="{8DAE8740-D169-4670-8484-EF66FAB92CFE}" destId="{7C0D5428-4EAB-436F-B7E9-AC9126046B63}" srcOrd="1" destOrd="0" presId="urn:microsoft.com/office/officeart/2018/5/layout/IconLeafLabelList"/>
    <dgm:cxn modelId="{C3210890-BFA5-460B-A232-1D8202D80DA5}" type="presParOf" srcId="{8DAE8740-D169-4670-8484-EF66FAB92CFE}" destId="{F0D2B5A4-6BB4-4DF0-8BA1-265479DCC549}" srcOrd="2" destOrd="0" presId="urn:microsoft.com/office/officeart/2018/5/layout/IconLeafLabelList"/>
    <dgm:cxn modelId="{493E93D5-8FF3-48CC-AE5F-1418EC6DDE8B}" type="presParOf" srcId="{F0D2B5A4-6BB4-4DF0-8BA1-265479DCC549}" destId="{88D04D7C-0C57-456F-9AC1-FCD4C10D9D2D}" srcOrd="0" destOrd="0" presId="urn:microsoft.com/office/officeart/2018/5/layout/IconLeafLabelList"/>
    <dgm:cxn modelId="{D91048E0-1FCD-4B2B-B576-D2A18DA47FE7}" type="presParOf" srcId="{F0D2B5A4-6BB4-4DF0-8BA1-265479DCC549}" destId="{661E982C-1B93-470D-A69B-6235B442693B}" srcOrd="1" destOrd="0" presId="urn:microsoft.com/office/officeart/2018/5/layout/IconLeafLabelList"/>
    <dgm:cxn modelId="{9F0CC7B5-1250-4813-B781-4C01D7AFA4E3}" type="presParOf" srcId="{F0D2B5A4-6BB4-4DF0-8BA1-265479DCC549}" destId="{EBCFD7BE-D481-483B-830B-A7C0055A3F59}" srcOrd="2" destOrd="0" presId="urn:microsoft.com/office/officeart/2018/5/layout/IconLeafLabelList"/>
    <dgm:cxn modelId="{E4CDB25B-4AF1-4D72-90F5-46807B35801F}" type="presParOf" srcId="{F0D2B5A4-6BB4-4DF0-8BA1-265479DCC549}" destId="{F4A12A9D-0CE7-4893-AF5A-465383A375FC}" srcOrd="3" destOrd="0" presId="urn:microsoft.com/office/officeart/2018/5/layout/IconLeafLabelList"/>
    <dgm:cxn modelId="{BF260253-B468-43F9-A199-95B7C09FED96}" type="presParOf" srcId="{8DAE8740-D169-4670-8484-EF66FAB92CFE}" destId="{B813B35C-545D-4A09-BF2A-40772CAC3A03}" srcOrd="3" destOrd="0" presId="urn:microsoft.com/office/officeart/2018/5/layout/IconLeafLabelList"/>
    <dgm:cxn modelId="{F4266384-3294-469F-8E31-97020A3C755A}" type="presParOf" srcId="{8DAE8740-D169-4670-8484-EF66FAB92CFE}" destId="{96118651-5868-42E2-841A-79776C952B28}" srcOrd="4" destOrd="0" presId="urn:microsoft.com/office/officeart/2018/5/layout/IconLeafLabelList"/>
    <dgm:cxn modelId="{175A45E6-65A2-4F8E-B1A2-F0B630C5CC34}" type="presParOf" srcId="{96118651-5868-42E2-841A-79776C952B28}" destId="{42D4A6B2-16BC-48EE-BF96-2391E890277B}" srcOrd="0" destOrd="0" presId="urn:microsoft.com/office/officeart/2018/5/layout/IconLeafLabelList"/>
    <dgm:cxn modelId="{283A0C9A-D3FC-4777-865A-A27D15889D63}" type="presParOf" srcId="{96118651-5868-42E2-841A-79776C952B28}" destId="{9016AB13-78FB-49C7-AD73-E80288B3725C}" srcOrd="1" destOrd="0" presId="urn:microsoft.com/office/officeart/2018/5/layout/IconLeafLabelList"/>
    <dgm:cxn modelId="{159C7A35-3BD5-4702-94A1-51219D098B2E}" type="presParOf" srcId="{96118651-5868-42E2-841A-79776C952B28}" destId="{D09B3078-8C6F-4FC5-BCCD-0C79D6FA9672}" srcOrd="2" destOrd="0" presId="urn:microsoft.com/office/officeart/2018/5/layout/IconLeafLabelList"/>
    <dgm:cxn modelId="{86DB8DF7-9714-408C-955A-A07D1A22159F}" type="presParOf" srcId="{96118651-5868-42E2-841A-79776C952B28}" destId="{C9E5DD7E-FDD3-4BD7-8AF4-516F946A3BC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AEB68D-A9BA-46F3-82A7-337B2A980F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663B1C-8E8D-40D3-A5E1-A3F3B61E63F8}">
      <dgm:prSet/>
      <dgm:spPr/>
      <dgm:t>
        <a:bodyPr/>
        <a:lstStyle/>
        <a:p>
          <a:r>
            <a:rPr lang="en-US" dirty="0"/>
            <a:t>1. Student Module</a:t>
          </a:r>
        </a:p>
      </dgm:t>
    </dgm:pt>
    <dgm:pt modelId="{E952DF05-FD25-4ED5-A76C-308DF815BA59}" type="parTrans" cxnId="{5FCA4082-D85A-4EDA-9A5B-2322F471769A}">
      <dgm:prSet/>
      <dgm:spPr/>
      <dgm:t>
        <a:bodyPr/>
        <a:lstStyle/>
        <a:p>
          <a:endParaRPr lang="en-US"/>
        </a:p>
      </dgm:t>
    </dgm:pt>
    <dgm:pt modelId="{A9152146-86FF-4C67-8239-E5349ADB9A96}" type="sibTrans" cxnId="{5FCA4082-D85A-4EDA-9A5B-2322F471769A}">
      <dgm:prSet/>
      <dgm:spPr/>
      <dgm:t>
        <a:bodyPr/>
        <a:lstStyle/>
        <a:p>
          <a:endParaRPr lang="en-US"/>
        </a:p>
      </dgm:t>
    </dgm:pt>
    <dgm:pt modelId="{8B2FC859-6AF0-475A-905F-975F13855CD9}">
      <dgm:prSet/>
      <dgm:spPr/>
      <dgm:t>
        <a:bodyPr/>
        <a:lstStyle/>
        <a:p>
          <a:r>
            <a:rPr lang="en-US"/>
            <a:t>2. Attendance Module</a:t>
          </a:r>
        </a:p>
      </dgm:t>
    </dgm:pt>
    <dgm:pt modelId="{1FEBCF0E-6088-4CCF-9B48-E466B3D2A8E1}" type="parTrans" cxnId="{1D71475B-4058-4313-9EEC-419A028B7F26}">
      <dgm:prSet/>
      <dgm:spPr/>
      <dgm:t>
        <a:bodyPr/>
        <a:lstStyle/>
        <a:p>
          <a:endParaRPr lang="en-US"/>
        </a:p>
      </dgm:t>
    </dgm:pt>
    <dgm:pt modelId="{A6C87A37-CC94-4D89-965D-62230AEACC69}" type="sibTrans" cxnId="{1D71475B-4058-4313-9EEC-419A028B7F26}">
      <dgm:prSet/>
      <dgm:spPr/>
      <dgm:t>
        <a:bodyPr/>
        <a:lstStyle/>
        <a:p>
          <a:endParaRPr lang="en-US"/>
        </a:p>
      </dgm:t>
    </dgm:pt>
    <dgm:pt modelId="{5B447E60-B6A1-4251-A343-AD0C002B21F6}">
      <dgm:prSet/>
      <dgm:spPr/>
      <dgm:t>
        <a:bodyPr/>
        <a:lstStyle/>
        <a:p>
          <a:r>
            <a:rPr lang="en-US"/>
            <a:t>3. Report Module</a:t>
          </a:r>
        </a:p>
      </dgm:t>
    </dgm:pt>
    <dgm:pt modelId="{4884A049-C01B-497A-B2F4-FB973527EC24}" type="parTrans" cxnId="{7FC48671-0D85-431E-BE31-F2B1FCE38939}">
      <dgm:prSet/>
      <dgm:spPr/>
      <dgm:t>
        <a:bodyPr/>
        <a:lstStyle/>
        <a:p>
          <a:endParaRPr lang="en-US"/>
        </a:p>
      </dgm:t>
    </dgm:pt>
    <dgm:pt modelId="{FB3CB0EF-1A19-4ACE-9D35-A4FCF0AA0A0E}" type="sibTrans" cxnId="{7FC48671-0D85-431E-BE31-F2B1FCE38939}">
      <dgm:prSet/>
      <dgm:spPr/>
      <dgm:t>
        <a:bodyPr/>
        <a:lstStyle/>
        <a:p>
          <a:endParaRPr lang="en-US"/>
        </a:p>
      </dgm:t>
    </dgm:pt>
    <dgm:pt modelId="{B7290BF8-0A5D-420E-B325-5B16423ACB03}">
      <dgm:prSet/>
      <dgm:spPr/>
      <dgm:t>
        <a:bodyPr/>
        <a:lstStyle/>
        <a:p>
          <a:r>
            <a:rPr lang="en-US"/>
            <a:t>4. Authentication Module (Optional)</a:t>
          </a:r>
        </a:p>
      </dgm:t>
    </dgm:pt>
    <dgm:pt modelId="{7E18B7D3-EF21-4F33-AEFE-7FE73C121A2B}" type="parTrans" cxnId="{9EB8E3F9-6E95-40C0-9A82-4670AEF7FE78}">
      <dgm:prSet/>
      <dgm:spPr/>
      <dgm:t>
        <a:bodyPr/>
        <a:lstStyle/>
        <a:p>
          <a:endParaRPr lang="en-US"/>
        </a:p>
      </dgm:t>
    </dgm:pt>
    <dgm:pt modelId="{337D7170-12B9-4CA3-BAD5-C1012F224EB7}" type="sibTrans" cxnId="{9EB8E3F9-6E95-40C0-9A82-4670AEF7FE78}">
      <dgm:prSet/>
      <dgm:spPr/>
      <dgm:t>
        <a:bodyPr/>
        <a:lstStyle/>
        <a:p>
          <a:endParaRPr lang="en-US"/>
        </a:p>
      </dgm:t>
    </dgm:pt>
    <dgm:pt modelId="{0DD3ADAF-43E7-485E-9DF3-46DFE06C12F1}" type="pres">
      <dgm:prSet presAssocID="{28AEB68D-A9BA-46F3-82A7-337B2A980F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5A4DF1-AD3C-4CC3-947A-589E2C4E95CE}" type="pres">
      <dgm:prSet presAssocID="{7E663B1C-8E8D-40D3-A5E1-A3F3B61E63F8}" presName="hierRoot1" presStyleCnt="0"/>
      <dgm:spPr/>
    </dgm:pt>
    <dgm:pt modelId="{A2071F9B-CC73-4587-9C33-8E685ADD47BA}" type="pres">
      <dgm:prSet presAssocID="{7E663B1C-8E8D-40D3-A5E1-A3F3B61E63F8}" presName="composite" presStyleCnt="0"/>
      <dgm:spPr/>
    </dgm:pt>
    <dgm:pt modelId="{0A29D9CE-9D40-4BCA-994B-B06DCDE48FE7}" type="pres">
      <dgm:prSet presAssocID="{7E663B1C-8E8D-40D3-A5E1-A3F3B61E63F8}" presName="background" presStyleLbl="node0" presStyleIdx="0" presStyleCnt="4"/>
      <dgm:spPr/>
    </dgm:pt>
    <dgm:pt modelId="{82AD8BBF-C0F6-4D2E-9707-E294F4091F89}" type="pres">
      <dgm:prSet presAssocID="{7E663B1C-8E8D-40D3-A5E1-A3F3B61E63F8}" presName="text" presStyleLbl="fgAcc0" presStyleIdx="0" presStyleCnt="4">
        <dgm:presLayoutVars>
          <dgm:chPref val="3"/>
        </dgm:presLayoutVars>
      </dgm:prSet>
      <dgm:spPr/>
    </dgm:pt>
    <dgm:pt modelId="{F5D4621A-A66B-4830-B1E8-D33A95261EDF}" type="pres">
      <dgm:prSet presAssocID="{7E663B1C-8E8D-40D3-A5E1-A3F3B61E63F8}" presName="hierChild2" presStyleCnt="0"/>
      <dgm:spPr/>
    </dgm:pt>
    <dgm:pt modelId="{A500AA03-F401-46C3-A5AE-E14DB6D7904F}" type="pres">
      <dgm:prSet presAssocID="{8B2FC859-6AF0-475A-905F-975F13855CD9}" presName="hierRoot1" presStyleCnt="0"/>
      <dgm:spPr/>
    </dgm:pt>
    <dgm:pt modelId="{F22506C8-27AA-499D-86F5-149CA48F2B73}" type="pres">
      <dgm:prSet presAssocID="{8B2FC859-6AF0-475A-905F-975F13855CD9}" presName="composite" presStyleCnt="0"/>
      <dgm:spPr/>
    </dgm:pt>
    <dgm:pt modelId="{DBBAC779-1891-4222-8EF3-6CB657F501C5}" type="pres">
      <dgm:prSet presAssocID="{8B2FC859-6AF0-475A-905F-975F13855CD9}" presName="background" presStyleLbl="node0" presStyleIdx="1" presStyleCnt="4"/>
      <dgm:spPr/>
    </dgm:pt>
    <dgm:pt modelId="{3C2377CD-4823-495A-8162-D6FF3F81FF50}" type="pres">
      <dgm:prSet presAssocID="{8B2FC859-6AF0-475A-905F-975F13855CD9}" presName="text" presStyleLbl="fgAcc0" presStyleIdx="1" presStyleCnt="4">
        <dgm:presLayoutVars>
          <dgm:chPref val="3"/>
        </dgm:presLayoutVars>
      </dgm:prSet>
      <dgm:spPr/>
    </dgm:pt>
    <dgm:pt modelId="{C81DD939-4370-412C-8828-88DAC7B7E171}" type="pres">
      <dgm:prSet presAssocID="{8B2FC859-6AF0-475A-905F-975F13855CD9}" presName="hierChild2" presStyleCnt="0"/>
      <dgm:spPr/>
    </dgm:pt>
    <dgm:pt modelId="{0BAF4C64-008E-4F32-B04F-62F19BE05734}" type="pres">
      <dgm:prSet presAssocID="{5B447E60-B6A1-4251-A343-AD0C002B21F6}" presName="hierRoot1" presStyleCnt="0"/>
      <dgm:spPr/>
    </dgm:pt>
    <dgm:pt modelId="{FB655A8E-2E98-4D54-B489-F932A0958FA9}" type="pres">
      <dgm:prSet presAssocID="{5B447E60-B6A1-4251-A343-AD0C002B21F6}" presName="composite" presStyleCnt="0"/>
      <dgm:spPr/>
    </dgm:pt>
    <dgm:pt modelId="{4E6C6F37-E0B5-4D58-9EF7-702B61F23814}" type="pres">
      <dgm:prSet presAssocID="{5B447E60-B6A1-4251-A343-AD0C002B21F6}" presName="background" presStyleLbl="node0" presStyleIdx="2" presStyleCnt="4"/>
      <dgm:spPr/>
    </dgm:pt>
    <dgm:pt modelId="{52A8BB20-9A33-419E-BB3F-159AEB9EE44B}" type="pres">
      <dgm:prSet presAssocID="{5B447E60-B6A1-4251-A343-AD0C002B21F6}" presName="text" presStyleLbl="fgAcc0" presStyleIdx="2" presStyleCnt="4">
        <dgm:presLayoutVars>
          <dgm:chPref val="3"/>
        </dgm:presLayoutVars>
      </dgm:prSet>
      <dgm:spPr/>
    </dgm:pt>
    <dgm:pt modelId="{284281C1-C887-4DE2-B1FB-E631B0571610}" type="pres">
      <dgm:prSet presAssocID="{5B447E60-B6A1-4251-A343-AD0C002B21F6}" presName="hierChild2" presStyleCnt="0"/>
      <dgm:spPr/>
    </dgm:pt>
    <dgm:pt modelId="{E3813277-189A-41AE-9DA2-D2210605AB61}" type="pres">
      <dgm:prSet presAssocID="{B7290BF8-0A5D-420E-B325-5B16423ACB03}" presName="hierRoot1" presStyleCnt="0"/>
      <dgm:spPr/>
    </dgm:pt>
    <dgm:pt modelId="{2717FB11-ABE8-4E8B-8EB4-3F5C70CD83A0}" type="pres">
      <dgm:prSet presAssocID="{B7290BF8-0A5D-420E-B325-5B16423ACB03}" presName="composite" presStyleCnt="0"/>
      <dgm:spPr/>
    </dgm:pt>
    <dgm:pt modelId="{EA719185-D0E0-4A29-BCB4-6483D713D4CC}" type="pres">
      <dgm:prSet presAssocID="{B7290BF8-0A5D-420E-B325-5B16423ACB03}" presName="background" presStyleLbl="node0" presStyleIdx="3" presStyleCnt="4"/>
      <dgm:spPr/>
    </dgm:pt>
    <dgm:pt modelId="{489A66AF-6BF4-461D-99CA-00E6E1A60E00}" type="pres">
      <dgm:prSet presAssocID="{B7290BF8-0A5D-420E-B325-5B16423ACB03}" presName="text" presStyleLbl="fgAcc0" presStyleIdx="3" presStyleCnt="4">
        <dgm:presLayoutVars>
          <dgm:chPref val="3"/>
        </dgm:presLayoutVars>
      </dgm:prSet>
      <dgm:spPr/>
    </dgm:pt>
    <dgm:pt modelId="{2841E3D8-FBAE-4FFC-9E94-A1D614CE7369}" type="pres">
      <dgm:prSet presAssocID="{B7290BF8-0A5D-420E-B325-5B16423ACB03}" presName="hierChild2" presStyleCnt="0"/>
      <dgm:spPr/>
    </dgm:pt>
  </dgm:ptLst>
  <dgm:cxnLst>
    <dgm:cxn modelId="{2DEDCD26-3AD1-4C3F-9A76-38AF996FF555}" type="presOf" srcId="{5B447E60-B6A1-4251-A343-AD0C002B21F6}" destId="{52A8BB20-9A33-419E-BB3F-159AEB9EE44B}" srcOrd="0" destOrd="0" presId="urn:microsoft.com/office/officeart/2005/8/layout/hierarchy1"/>
    <dgm:cxn modelId="{8ACE665B-C67D-40CE-8664-61B40111A18F}" type="presOf" srcId="{B7290BF8-0A5D-420E-B325-5B16423ACB03}" destId="{489A66AF-6BF4-461D-99CA-00E6E1A60E00}" srcOrd="0" destOrd="0" presId="urn:microsoft.com/office/officeart/2005/8/layout/hierarchy1"/>
    <dgm:cxn modelId="{1D71475B-4058-4313-9EEC-419A028B7F26}" srcId="{28AEB68D-A9BA-46F3-82A7-337B2A980FA9}" destId="{8B2FC859-6AF0-475A-905F-975F13855CD9}" srcOrd="1" destOrd="0" parTransId="{1FEBCF0E-6088-4CCF-9B48-E466B3D2A8E1}" sibTransId="{A6C87A37-CC94-4D89-965D-62230AEACC69}"/>
    <dgm:cxn modelId="{7FC48671-0D85-431E-BE31-F2B1FCE38939}" srcId="{28AEB68D-A9BA-46F3-82A7-337B2A980FA9}" destId="{5B447E60-B6A1-4251-A343-AD0C002B21F6}" srcOrd="2" destOrd="0" parTransId="{4884A049-C01B-497A-B2F4-FB973527EC24}" sibTransId="{FB3CB0EF-1A19-4ACE-9D35-A4FCF0AA0A0E}"/>
    <dgm:cxn modelId="{21D3DB76-512F-45B9-AEF7-B79F02434EE6}" type="presOf" srcId="{7E663B1C-8E8D-40D3-A5E1-A3F3B61E63F8}" destId="{82AD8BBF-C0F6-4D2E-9707-E294F4091F89}" srcOrd="0" destOrd="0" presId="urn:microsoft.com/office/officeart/2005/8/layout/hierarchy1"/>
    <dgm:cxn modelId="{5FCA4082-D85A-4EDA-9A5B-2322F471769A}" srcId="{28AEB68D-A9BA-46F3-82A7-337B2A980FA9}" destId="{7E663B1C-8E8D-40D3-A5E1-A3F3B61E63F8}" srcOrd="0" destOrd="0" parTransId="{E952DF05-FD25-4ED5-A76C-308DF815BA59}" sibTransId="{A9152146-86FF-4C67-8239-E5349ADB9A96}"/>
    <dgm:cxn modelId="{D93F38B2-0336-487B-90A5-ABC6674EF51C}" type="presOf" srcId="{8B2FC859-6AF0-475A-905F-975F13855CD9}" destId="{3C2377CD-4823-495A-8162-D6FF3F81FF50}" srcOrd="0" destOrd="0" presId="urn:microsoft.com/office/officeart/2005/8/layout/hierarchy1"/>
    <dgm:cxn modelId="{E9C042EF-0D4F-4535-8F73-BE2224618D54}" type="presOf" srcId="{28AEB68D-A9BA-46F3-82A7-337B2A980FA9}" destId="{0DD3ADAF-43E7-485E-9DF3-46DFE06C12F1}" srcOrd="0" destOrd="0" presId="urn:microsoft.com/office/officeart/2005/8/layout/hierarchy1"/>
    <dgm:cxn modelId="{9EB8E3F9-6E95-40C0-9A82-4670AEF7FE78}" srcId="{28AEB68D-A9BA-46F3-82A7-337B2A980FA9}" destId="{B7290BF8-0A5D-420E-B325-5B16423ACB03}" srcOrd="3" destOrd="0" parTransId="{7E18B7D3-EF21-4F33-AEFE-7FE73C121A2B}" sibTransId="{337D7170-12B9-4CA3-BAD5-C1012F224EB7}"/>
    <dgm:cxn modelId="{4D07C51B-9593-40F1-BEFD-A9B406AD9235}" type="presParOf" srcId="{0DD3ADAF-43E7-485E-9DF3-46DFE06C12F1}" destId="{205A4DF1-AD3C-4CC3-947A-589E2C4E95CE}" srcOrd="0" destOrd="0" presId="urn:microsoft.com/office/officeart/2005/8/layout/hierarchy1"/>
    <dgm:cxn modelId="{C9B2AB4D-FED2-469F-AB58-E6AAAC524825}" type="presParOf" srcId="{205A4DF1-AD3C-4CC3-947A-589E2C4E95CE}" destId="{A2071F9B-CC73-4587-9C33-8E685ADD47BA}" srcOrd="0" destOrd="0" presId="urn:microsoft.com/office/officeart/2005/8/layout/hierarchy1"/>
    <dgm:cxn modelId="{0D92D182-B749-4E6D-98BF-C306BD59E0C2}" type="presParOf" srcId="{A2071F9B-CC73-4587-9C33-8E685ADD47BA}" destId="{0A29D9CE-9D40-4BCA-994B-B06DCDE48FE7}" srcOrd="0" destOrd="0" presId="urn:microsoft.com/office/officeart/2005/8/layout/hierarchy1"/>
    <dgm:cxn modelId="{C8C87814-23B6-41F5-A3CD-F51663AE3FF0}" type="presParOf" srcId="{A2071F9B-CC73-4587-9C33-8E685ADD47BA}" destId="{82AD8BBF-C0F6-4D2E-9707-E294F4091F89}" srcOrd="1" destOrd="0" presId="urn:microsoft.com/office/officeart/2005/8/layout/hierarchy1"/>
    <dgm:cxn modelId="{9F5A7AA5-75FE-411D-AB7E-35E1DBD49E50}" type="presParOf" srcId="{205A4DF1-AD3C-4CC3-947A-589E2C4E95CE}" destId="{F5D4621A-A66B-4830-B1E8-D33A95261EDF}" srcOrd="1" destOrd="0" presId="urn:microsoft.com/office/officeart/2005/8/layout/hierarchy1"/>
    <dgm:cxn modelId="{F2145376-A2AB-4C25-86E5-FA2B5E7F317E}" type="presParOf" srcId="{0DD3ADAF-43E7-485E-9DF3-46DFE06C12F1}" destId="{A500AA03-F401-46C3-A5AE-E14DB6D7904F}" srcOrd="1" destOrd="0" presId="urn:microsoft.com/office/officeart/2005/8/layout/hierarchy1"/>
    <dgm:cxn modelId="{D42C60A7-A889-4136-86F2-9AB57B129D1F}" type="presParOf" srcId="{A500AA03-F401-46C3-A5AE-E14DB6D7904F}" destId="{F22506C8-27AA-499D-86F5-149CA48F2B73}" srcOrd="0" destOrd="0" presId="urn:microsoft.com/office/officeart/2005/8/layout/hierarchy1"/>
    <dgm:cxn modelId="{2C6F99E4-0E75-4737-BA37-FEC068D535B4}" type="presParOf" srcId="{F22506C8-27AA-499D-86F5-149CA48F2B73}" destId="{DBBAC779-1891-4222-8EF3-6CB657F501C5}" srcOrd="0" destOrd="0" presId="urn:microsoft.com/office/officeart/2005/8/layout/hierarchy1"/>
    <dgm:cxn modelId="{45105978-D678-4CD0-ACA6-7EC1FEE269E1}" type="presParOf" srcId="{F22506C8-27AA-499D-86F5-149CA48F2B73}" destId="{3C2377CD-4823-495A-8162-D6FF3F81FF50}" srcOrd="1" destOrd="0" presId="urn:microsoft.com/office/officeart/2005/8/layout/hierarchy1"/>
    <dgm:cxn modelId="{0555FF3F-757C-432F-95BF-2751EC5A657F}" type="presParOf" srcId="{A500AA03-F401-46C3-A5AE-E14DB6D7904F}" destId="{C81DD939-4370-412C-8828-88DAC7B7E171}" srcOrd="1" destOrd="0" presId="urn:microsoft.com/office/officeart/2005/8/layout/hierarchy1"/>
    <dgm:cxn modelId="{63D3B54F-1302-46AF-A80E-AE6FAC6F81D5}" type="presParOf" srcId="{0DD3ADAF-43E7-485E-9DF3-46DFE06C12F1}" destId="{0BAF4C64-008E-4F32-B04F-62F19BE05734}" srcOrd="2" destOrd="0" presId="urn:microsoft.com/office/officeart/2005/8/layout/hierarchy1"/>
    <dgm:cxn modelId="{15258C17-0E4D-416B-BBDF-3D8DC406C802}" type="presParOf" srcId="{0BAF4C64-008E-4F32-B04F-62F19BE05734}" destId="{FB655A8E-2E98-4D54-B489-F932A0958FA9}" srcOrd="0" destOrd="0" presId="urn:microsoft.com/office/officeart/2005/8/layout/hierarchy1"/>
    <dgm:cxn modelId="{35CE31AF-E519-4F48-A8C8-F3190EB38B19}" type="presParOf" srcId="{FB655A8E-2E98-4D54-B489-F932A0958FA9}" destId="{4E6C6F37-E0B5-4D58-9EF7-702B61F23814}" srcOrd="0" destOrd="0" presId="urn:microsoft.com/office/officeart/2005/8/layout/hierarchy1"/>
    <dgm:cxn modelId="{BC2A3703-442F-49BF-A8C5-4C72A74D399F}" type="presParOf" srcId="{FB655A8E-2E98-4D54-B489-F932A0958FA9}" destId="{52A8BB20-9A33-419E-BB3F-159AEB9EE44B}" srcOrd="1" destOrd="0" presId="urn:microsoft.com/office/officeart/2005/8/layout/hierarchy1"/>
    <dgm:cxn modelId="{8C50A05A-7B53-40F7-B18B-8620BA9609F4}" type="presParOf" srcId="{0BAF4C64-008E-4F32-B04F-62F19BE05734}" destId="{284281C1-C887-4DE2-B1FB-E631B0571610}" srcOrd="1" destOrd="0" presId="urn:microsoft.com/office/officeart/2005/8/layout/hierarchy1"/>
    <dgm:cxn modelId="{0AB95632-F38B-4351-875F-8667DBDFD374}" type="presParOf" srcId="{0DD3ADAF-43E7-485E-9DF3-46DFE06C12F1}" destId="{E3813277-189A-41AE-9DA2-D2210605AB61}" srcOrd="3" destOrd="0" presId="urn:microsoft.com/office/officeart/2005/8/layout/hierarchy1"/>
    <dgm:cxn modelId="{BC53FE48-DDC0-419E-B4CF-884B73CAC11E}" type="presParOf" srcId="{E3813277-189A-41AE-9DA2-D2210605AB61}" destId="{2717FB11-ABE8-4E8B-8EB4-3F5C70CD83A0}" srcOrd="0" destOrd="0" presId="urn:microsoft.com/office/officeart/2005/8/layout/hierarchy1"/>
    <dgm:cxn modelId="{7400404F-5FA3-4971-9755-1A66F10EEDFA}" type="presParOf" srcId="{2717FB11-ABE8-4E8B-8EB4-3F5C70CD83A0}" destId="{EA719185-D0E0-4A29-BCB4-6483D713D4CC}" srcOrd="0" destOrd="0" presId="urn:microsoft.com/office/officeart/2005/8/layout/hierarchy1"/>
    <dgm:cxn modelId="{D6D7922F-EF9D-4A87-A4A7-8EC25454A5A3}" type="presParOf" srcId="{2717FB11-ABE8-4E8B-8EB4-3F5C70CD83A0}" destId="{489A66AF-6BF4-461D-99CA-00E6E1A60E00}" srcOrd="1" destOrd="0" presId="urn:microsoft.com/office/officeart/2005/8/layout/hierarchy1"/>
    <dgm:cxn modelId="{5FCF919E-841E-4FA8-B638-82EFAE9F3756}" type="presParOf" srcId="{E3813277-189A-41AE-9DA2-D2210605AB61}" destId="{2841E3D8-FBAE-4FFC-9E94-A1D614CE73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63D2D-E829-4DA7-92AA-66BC2FE5965B}">
      <dsp:nvSpPr>
        <dsp:cNvPr id="0" name=""/>
        <dsp:cNvSpPr/>
      </dsp:nvSpPr>
      <dsp:spPr>
        <a:xfrm>
          <a:off x="489869" y="333318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97B43-9D90-4B8A-B049-C87813C6E46A}">
      <dsp:nvSpPr>
        <dsp:cNvPr id="0" name=""/>
        <dsp:cNvSpPr/>
      </dsp:nvSpPr>
      <dsp:spPr>
        <a:xfrm>
          <a:off x="767745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06228-1F86-4D2E-A48F-75720645E6E9}">
      <dsp:nvSpPr>
        <dsp:cNvPr id="0" name=""/>
        <dsp:cNvSpPr/>
      </dsp:nvSpPr>
      <dsp:spPr>
        <a:xfrm>
          <a:off x="73057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✖ Requires internet connectivity for online access.</a:t>
          </a:r>
        </a:p>
      </dsp:txBody>
      <dsp:txXfrm>
        <a:off x="73057" y="2043319"/>
        <a:ext cx="2137500" cy="720000"/>
      </dsp:txXfrm>
    </dsp:sp>
    <dsp:sp modelId="{88D04D7C-0C57-456F-9AC1-FCD4C10D9D2D}">
      <dsp:nvSpPr>
        <dsp:cNvPr id="0" name=""/>
        <dsp:cNvSpPr/>
      </dsp:nvSpPr>
      <dsp:spPr>
        <a:xfrm>
          <a:off x="3001432" y="333318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E982C-1B93-470D-A69B-6235B442693B}">
      <dsp:nvSpPr>
        <dsp:cNvPr id="0" name=""/>
        <dsp:cNvSpPr/>
      </dsp:nvSpPr>
      <dsp:spPr>
        <a:xfrm>
          <a:off x="3279307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12A9D-0CE7-4893-AF5A-465383A375FC}">
      <dsp:nvSpPr>
        <dsp:cNvPr id="0" name=""/>
        <dsp:cNvSpPr/>
      </dsp:nvSpPr>
      <dsp:spPr>
        <a:xfrm>
          <a:off x="2584620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✖ Initial setup and database configuration take time.</a:t>
          </a:r>
        </a:p>
      </dsp:txBody>
      <dsp:txXfrm>
        <a:off x="2584620" y="2043319"/>
        <a:ext cx="2137500" cy="720000"/>
      </dsp:txXfrm>
    </dsp:sp>
    <dsp:sp modelId="{42D4A6B2-16BC-48EE-BF96-2391E890277B}">
      <dsp:nvSpPr>
        <dsp:cNvPr id="0" name=""/>
        <dsp:cNvSpPr/>
      </dsp:nvSpPr>
      <dsp:spPr>
        <a:xfrm>
          <a:off x="5512995" y="333318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6AB13-78FB-49C7-AD73-E80288B3725C}">
      <dsp:nvSpPr>
        <dsp:cNvPr id="0" name=""/>
        <dsp:cNvSpPr/>
      </dsp:nvSpPr>
      <dsp:spPr>
        <a:xfrm>
          <a:off x="5790870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5DD7E-FDD3-4BD7-8AF4-516F946A3BCD}">
      <dsp:nvSpPr>
        <dsp:cNvPr id="0" name=""/>
        <dsp:cNvSpPr/>
      </dsp:nvSpPr>
      <dsp:spPr>
        <a:xfrm>
          <a:off x="5096182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✖ Requires training for new users unfamiliar with web systems.</a:t>
          </a:r>
        </a:p>
      </dsp:txBody>
      <dsp:txXfrm>
        <a:off x="5096182" y="2043319"/>
        <a:ext cx="21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9D9CE-9D40-4BCA-994B-B06DCDE48FE7}">
      <dsp:nvSpPr>
        <dsp:cNvPr id="0" name=""/>
        <dsp:cNvSpPr/>
      </dsp:nvSpPr>
      <dsp:spPr>
        <a:xfrm>
          <a:off x="1682" y="1426205"/>
          <a:ext cx="1201604" cy="763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D8BBF-C0F6-4D2E-9707-E294F4091F89}">
      <dsp:nvSpPr>
        <dsp:cNvPr id="0" name=""/>
        <dsp:cNvSpPr/>
      </dsp:nvSpPr>
      <dsp:spPr>
        <a:xfrm>
          <a:off x="135194" y="1553041"/>
          <a:ext cx="1201604" cy="763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Student Module</a:t>
          </a:r>
        </a:p>
      </dsp:txBody>
      <dsp:txXfrm>
        <a:off x="157542" y="1575389"/>
        <a:ext cx="1156908" cy="718323"/>
      </dsp:txXfrm>
    </dsp:sp>
    <dsp:sp modelId="{DBBAC779-1891-4222-8EF3-6CB657F501C5}">
      <dsp:nvSpPr>
        <dsp:cNvPr id="0" name=""/>
        <dsp:cNvSpPr/>
      </dsp:nvSpPr>
      <dsp:spPr>
        <a:xfrm>
          <a:off x="1470311" y="1426205"/>
          <a:ext cx="1201604" cy="763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377CD-4823-495A-8162-D6FF3F81FF50}">
      <dsp:nvSpPr>
        <dsp:cNvPr id="0" name=""/>
        <dsp:cNvSpPr/>
      </dsp:nvSpPr>
      <dsp:spPr>
        <a:xfrm>
          <a:off x="1603822" y="1553041"/>
          <a:ext cx="1201604" cy="763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Attendance Module</a:t>
          </a:r>
        </a:p>
      </dsp:txBody>
      <dsp:txXfrm>
        <a:off x="1626170" y="1575389"/>
        <a:ext cx="1156908" cy="718323"/>
      </dsp:txXfrm>
    </dsp:sp>
    <dsp:sp modelId="{4E6C6F37-E0B5-4D58-9EF7-702B61F23814}">
      <dsp:nvSpPr>
        <dsp:cNvPr id="0" name=""/>
        <dsp:cNvSpPr/>
      </dsp:nvSpPr>
      <dsp:spPr>
        <a:xfrm>
          <a:off x="2938939" y="1426205"/>
          <a:ext cx="1201604" cy="763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8BB20-9A33-419E-BB3F-159AEB9EE44B}">
      <dsp:nvSpPr>
        <dsp:cNvPr id="0" name=""/>
        <dsp:cNvSpPr/>
      </dsp:nvSpPr>
      <dsp:spPr>
        <a:xfrm>
          <a:off x="3072450" y="1553041"/>
          <a:ext cx="1201604" cy="763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Report Module</a:t>
          </a:r>
        </a:p>
      </dsp:txBody>
      <dsp:txXfrm>
        <a:off x="3094798" y="1575389"/>
        <a:ext cx="1156908" cy="718323"/>
      </dsp:txXfrm>
    </dsp:sp>
    <dsp:sp modelId="{EA719185-D0E0-4A29-BCB4-6483D713D4CC}">
      <dsp:nvSpPr>
        <dsp:cNvPr id="0" name=""/>
        <dsp:cNvSpPr/>
      </dsp:nvSpPr>
      <dsp:spPr>
        <a:xfrm>
          <a:off x="4407567" y="1426205"/>
          <a:ext cx="1201604" cy="763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A66AF-6BF4-461D-99CA-00E6E1A60E00}">
      <dsp:nvSpPr>
        <dsp:cNvPr id="0" name=""/>
        <dsp:cNvSpPr/>
      </dsp:nvSpPr>
      <dsp:spPr>
        <a:xfrm>
          <a:off x="4541079" y="1553041"/>
          <a:ext cx="1201604" cy="763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Authentication Module (Optional)</a:t>
          </a:r>
        </a:p>
      </dsp:txBody>
      <dsp:txXfrm>
        <a:off x="4563427" y="1575389"/>
        <a:ext cx="1156908" cy="718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95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1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90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06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4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07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5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3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8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6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0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316993"/>
            <a:ext cx="6947127" cy="3488266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Student Attendance 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73926-0A71-E766-3095-E25F92C29A91}"/>
              </a:ext>
            </a:extLst>
          </p:cNvPr>
          <p:cNvSpPr txBox="1"/>
          <p:nvPr/>
        </p:nvSpPr>
        <p:spPr>
          <a:xfrm>
            <a:off x="6022848" y="5145025"/>
            <a:ext cx="28905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IN" sz="2300" dirty="0">
                <a:solidFill>
                  <a:schemeClr val="accent6">
                    <a:lumMod val="75000"/>
                  </a:schemeClr>
                </a:solidFill>
              </a:rPr>
              <a:t> : A Kowshik</a:t>
            </a:r>
          </a:p>
          <a:p>
            <a:pPr algn="ctr"/>
            <a:r>
              <a:rPr lang="en-IN" sz="2300" b="1" dirty="0">
                <a:solidFill>
                  <a:schemeClr val="accent6">
                    <a:lumMod val="75000"/>
                  </a:schemeClr>
                </a:solidFill>
              </a:rPr>
              <a:t>Reg no</a:t>
            </a:r>
            <a:r>
              <a:rPr lang="en-IN" sz="2300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n-IN" sz="2300" dirty="0">
                <a:solidFill>
                  <a:schemeClr val="accent6">
                    <a:lumMod val="75000"/>
                  </a:schemeClr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43612024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13650" y="852055"/>
            <a:ext cx="5443091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3100">
                <a:ln w="3175" cmpd="sng">
                  <a:noFill/>
                </a:ln>
                <a:latin typeface="+mj-lt"/>
                <a:ea typeface="+mj-ea"/>
                <a:cs typeface="+mj-cs"/>
              </a:rPr>
              <a:t>Module Description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237275" y="0"/>
            <a:ext cx="797718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587318" y="0"/>
            <a:ext cx="776288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343115" y="2587625"/>
            <a:ext cx="2020490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9" name="Freeform: Shape 24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2400"/>
            <a:ext cx="2034993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0" name="Freeform: Shape 26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2363605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1" name="Freeform: Shape 28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0297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709927" y="2839605"/>
            <a:ext cx="5400177" cy="2712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6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sz="1600" dirty="0"/>
              <a:t>1️⃣ Student Module – Add and manage student details such as     name, registration number, email, department, and year.</a:t>
            </a:r>
            <a:br>
              <a:rPr lang="en-US" sz="1600" dirty="0"/>
            </a:br>
            <a:r>
              <a:rPr lang="en-US" sz="1600" dirty="0"/>
              <a:t>2️⃣ Attendance Module – Mark students as present or absent for each session.</a:t>
            </a:r>
            <a:br>
              <a:rPr lang="en-US" sz="1600" dirty="0"/>
            </a:br>
            <a:r>
              <a:rPr lang="en-US" sz="1600" dirty="0"/>
              <a:t>3️⃣ Report Module – Generate detailed reports showing total classes, presents, absents, and attendance percentage.</a:t>
            </a:r>
            <a:br>
              <a:rPr lang="en-US" sz="1600" dirty="0"/>
            </a:br>
            <a:r>
              <a:rPr lang="en-US" sz="1600" dirty="0"/>
              <a:t>4️⃣ Authentication Module – Provides secure admin login for managing attendance.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-425641" y="21095"/>
            <a:ext cx="5560217" cy="83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3800">
                <a:ln w="3175" cmpd="sng">
                  <a:noFill/>
                </a:ln>
                <a:latin typeface="+mj-lt"/>
                <a:ea typeface="+mj-ea"/>
                <a:cs typeface="+mj-cs"/>
              </a:rPr>
              <a:t>Sample Output:</a:t>
            </a:r>
            <a:endParaRPr lang="en-US" sz="3800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C6C368-530E-9B7C-8555-EEA0A5546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521" y="875362"/>
            <a:ext cx="4560133" cy="2583045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5A9F98-1382-112C-80EA-CABFFB74B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799" y="3564106"/>
            <a:ext cx="5167784" cy="29272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13233" y="685800"/>
            <a:ext cx="7514035" cy="11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233" y="1998133"/>
            <a:ext cx="5141517" cy="3793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The Java Full Stack Student Attendance Management System is an efficient and reliable solution for modern institutions. </a:t>
            </a:r>
            <a:br>
              <a:rPr lang="en-US" dirty="0"/>
            </a:br>
            <a:r>
              <a:rPr lang="en-US" dirty="0"/>
              <a:t>It simplifies attendance management, ensures accuracy, and enhances productivity. </a:t>
            </a:r>
            <a:br>
              <a:rPr lang="en-US" dirty="0"/>
            </a:br>
            <a:r>
              <a:rPr lang="en-US" dirty="0"/>
              <a:t>By automating attendance tracking, it contributes to smoother academic administration and better data insights.</a:t>
            </a:r>
          </a:p>
        </p:txBody>
      </p:sp>
      <p:pic>
        <p:nvPicPr>
          <p:cNvPr id="8" name="Graphic 7" descr="Workforce Management">
            <a:extLst>
              <a:ext uri="{FF2B5EF4-FFF2-40B4-BE49-F238E27FC236}">
                <a16:creationId xmlns:a16="http://schemas.microsoft.com/office/drawing/2014/main" id="{13C2FE7C-A948-BFA9-D438-3298E203B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9430" y="2874971"/>
            <a:ext cx="2037837" cy="203783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Abstract</a:t>
            </a:r>
          </a:p>
        </p:txBody>
      </p:sp>
      <p:pic>
        <p:nvPicPr>
          <p:cNvPr id="6" name="Picture 5" descr="Old computer monitors">
            <a:extLst>
              <a:ext uri="{FF2B5EF4-FFF2-40B4-BE49-F238E27FC236}">
                <a16:creationId xmlns:a16="http://schemas.microsoft.com/office/drawing/2014/main" id="{919889E0-DD17-996B-D013-2EA95C7E00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164" r="40868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82900" y="2048933"/>
            <a:ext cx="5744367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The Student Attendance Management System is a Java Full Stack project designed to simplify and automate attendance tracking for students. </a:t>
            </a:r>
            <a:br>
              <a:rPr lang="en-US" dirty="0"/>
            </a:br>
            <a:r>
              <a:rPr lang="en-US" dirty="0"/>
              <a:t>It enables users to add students, mark attendance, and calculate attendance percentages efficiently. </a:t>
            </a:r>
            <a:br>
              <a:rPr lang="en-US" dirty="0"/>
            </a:br>
            <a:r>
              <a:rPr lang="en-US" dirty="0"/>
              <a:t>This project aims to eliminate manual errors, save time, and provide accurate attendance data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Existing System</a:t>
            </a:r>
          </a:p>
        </p:txBody>
      </p:sp>
      <p:pic>
        <p:nvPicPr>
          <p:cNvPr id="6" name="Picture 5" descr="Pencil and answer-sheet">
            <a:extLst>
              <a:ext uri="{FF2B5EF4-FFF2-40B4-BE49-F238E27FC236}">
                <a16:creationId xmlns:a16="http://schemas.microsoft.com/office/drawing/2014/main" id="{92974BA8-7B2A-3703-A030-B50DC393AA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348" r="9183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82900" y="2048933"/>
            <a:ext cx="5744367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In the existing manual system, attendance is recorded on paper or spreadsheets. </a:t>
            </a:r>
            <a:br>
              <a:rPr lang="en-US" dirty="0"/>
            </a:br>
            <a:r>
              <a:rPr lang="en-US" dirty="0"/>
              <a:t>This leads to data redundancy, misplacement of records, and difficulty in calculating attendance percentages. </a:t>
            </a:r>
            <a:br>
              <a:rPr lang="en-US" dirty="0"/>
            </a:br>
            <a:r>
              <a:rPr lang="en-US" dirty="0"/>
              <a:t>There is no automated method to check individual student reports, making the process time-consuming and error-prone.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Proposed System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8A586434-0168-DD1C-57D7-5A51BDEB97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954" r="21794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82900" y="2048933"/>
            <a:ext cx="5744367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The proposed system is a fully digital Java Full Stack web application that allows administrators to manage student details and mark attendance online. </a:t>
            </a:r>
            <a:br>
              <a:rPr lang="en-US" dirty="0"/>
            </a:br>
            <a:r>
              <a:rPr lang="en-US" dirty="0"/>
              <a:t>It provides real-time tracking of attendance, automatic percentage calculation, and a search feature for quick report access. </a:t>
            </a:r>
            <a:br>
              <a:rPr lang="en-US" dirty="0"/>
            </a:br>
            <a:r>
              <a:rPr lang="en-US" dirty="0"/>
              <a:t>The system improves efficiency, accuracy, and accessibility.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62" name="Picture 61" descr="Top view of a circular staircase">
            <a:extLst>
              <a:ext uri="{FF2B5EF4-FFF2-40B4-BE49-F238E27FC236}">
                <a16:creationId xmlns:a16="http://schemas.microsoft.com/office/drawing/2014/main" id="{3C88F145-0F09-1583-FBA6-3B60FEC8E4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r="10999" b="-1"/>
          <a:stretch>
            <a:fillRect/>
          </a:stretch>
        </p:blipFill>
        <p:spPr>
          <a:xfrm>
            <a:off x="0" y="0"/>
            <a:ext cx="9144000" cy="7005098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13233" y="685800"/>
            <a:ext cx="7514035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418" y="1866899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✔ Eliminates manual record-keeping errors.</a:t>
            </a:r>
            <a:br>
              <a:rPr lang="en-US" dirty="0"/>
            </a:br>
            <a:r>
              <a:rPr lang="en-US" dirty="0"/>
              <a:t>✔ Saves time and increases productivity.</a:t>
            </a:r>
            <a:br>
              <a:rPr lang="en-US" dirty="0"/>
            </a:br>
            <a:r>
              <a:rPr lang="en-US" dirty="0"/>
              <a:t>✔ Real-time attendance management and report generation.</a:t>
            </a:r>
            <a:br>
              <a:rPr lang="en-US" dirty="0"/>
            </a:br>
            <a:r>
              <a:rPr lang="en-US" dirty="0"/>
              <a:t>✔ Easy to access and update student information.</a:t>
            </a:r>
            <a:br>
              <a:rPr lang="en-US" dirty="0"/>
            </a:br>
            <a:r>
              <a:rPr lang="en-US" dirty="0"/>
              <a:t>✔ Secure and reliable database storage.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20529" y="685800"/>
            <a:ext cx="7306739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Disadvantages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1F9790E-EF0D-A1AB-3F5A-086A074731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411198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Hardware Requirements</a:t>
            </a:r>
          </a:p>
        </p:txBody>
      </p:sp>
      <p:pic>
        <p:nvPicPr>
          <p:cNvPr id="36" name="Picture 35" descr="Glowing circuit board">
            <a:extLst>
              <a:ext uri="{FF2B5EF4-FFF2-40B4-BE49-F238E27FC236}">
                <a16:creationId xmlns:a16="http://schemas.microsoft.com/office/drawing/2014/main" id="{DB481EE3-1598-BFC9-8E23-C221C96675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831" r="25917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82900" y="2048933"/>
            <a:ext cx="5744367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• Processor: Intel i3 or higher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dirty="0"/>
            </a:br>
            <a:r>
              <a:rPr lang="en-US" dirty="0"/>
              <a:t>• RAM: Minimum 4 GB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dirty="0"/>
            </a:br>
            <a:r>
              <a:rPr lang="en-US" dirty="0"/>
              <a:t>• Hard Disk: 250 GB or more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dirty="0"/>
            </a:br>
            <a:r>
              <a:rPr lang="en-US" dirty="0"/>
              <a:t>• Display: 1024x768 resolution monitor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Software Requirements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458AAC33-5BC2-05C8-6F50-3DE5FAA098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488" r="57260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82900" y="2048933"/>
            <a:ext cx="5744367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sz="2000" dirty="0"/>
              <a:t>• Frontend: HTML, CSS, JavaScript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sz="2000" dirty="0"/>
            </a:br>
            <a:r>
              <a:rPr lang="en-US" sz="2000" dirty="0"/>
              <a:t>• Backend: Java, Spring Boot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sz="2000" dirty="0"/>
            </a:br>
            <a:r>
              <a:rPr lang="en-US" sz="2000" dirty="0"/>
              <a:t>• Database: MySQL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sz="2000" dirty="0"/>
            </a:br>
            <a:r>
              <a:rPr lang="en-US" sz="2000" dirty="0"/>
              <a:t>• IDE: IntelliJ IDEA / Eclipse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sz="2000" dirty="0"/>
            </a:br>
            <a:r>
              <a:rPr lang="en-US" sz="2000" dirty="0"/>
              <a:t>• Web Server: Apache Tomcat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sz="2000" dirty="0"/>
            </a:br>
            <a:r>
              <a:rPr lang="en-US" sz="2000" dirty="0"/>
              <a:t>• Tools: Maven, Postman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Modules</a:t>
            </a:r>
          </a:p>
        </p:txBody>
      </p:sp>
      <p:pic>
        <p:nvPicPr>
          <p:cNvPr id="6" name="Picture 5" descr="Electronics protoboard">
            <a:extLst>
              <a:ext uri="{FF2B5EF4-FFF2-40B4-BE49-F238E27FC236}">
                <a16:creationId xmlns:a16="http://schemas.microsoft.com/office/drawing/2014/main" id="{D805EAFC-6010-E752-FAB0-BC552D13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72" r="54376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graphicFrame>
        <p:nvGraphicFramePr>
          <p:cNvPr id="34" name="TextBox 3">
            <a:extLst>
              <a:ext uri="{FF2B5EF4-FFF2-40B4-BE49-F238E27FC236}">
                <a16:creationId xmlns:a16="http://schemas.microsoft.com/office/drawing/2014/main" id="{388F8A12-1735-1D2C-5EFD-0631184A8EAE}"/>
              </a:ext>
            </a:extLst>
          </p:cNvPr>
          <p:cNvGraphicFramePr/>
          <p:nvPr/>
        </p:nvGraphicFramePr>
        <p:xfrm>
          <a:off x="2882900" y="2048933"/>
          <a:ext cx="5744367" cy="3742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68</TotalTime>
  <Words>473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Aparajita</vt:lpstr>
      <vt:lpstr>Arial</vt:lpstr>
      <vt:lpstr>Arial Rounded MT Bold</vt:lpstr>
      <vt:lpstr>Corbel</vt:lpstr>
      <vt:lpstr>Parallax</vt:lpstr>
      <vt:lpstr>Student Attendance 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Kowshik Annavarapu</dc:creator>
  <cp:keywords/>
  <dc:description>generated using python-pptx</dc:description>
  <cp:lastModifiedBy>Kowshik Annavarapu</cp:lastModifiedBy>
  <cp:revision>7</cp:revision>
  <dcterms:created xsi:type="dcterms:W3CDTF">2013-01-27T09:14:16Z</dcterms:created>
  <dcterms:modified xsi:type="dcterms:W3CDTF">2025-10-30T13:33:10Z</dcterms:modified>
  <cp:category/>
</cp:coreProperties>
</file>