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4"/>
  </p:notesMasterIdLst>
  <p:handoutMasterIdLst>
    <p:handoutMasterId r:id="rId55"/>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98" r:id="rId29"/>
    <p:sldId id="299" r:id="rId30"/>
    <p:sldId id="280" r:id="rId31"/>
    <p:sldId id="281" r:id="rId32"/>
    <p:sldId id="282" r:id="rId33"/>
    <p:sldId id="283" r:id="rId34"/>
    <p:sldId id="284" r:id="rId35"/>
    <p:sldId id="285" r:id="rId36"/>
    <p:sldId id="286" r:id="rId37"/>
    <p:sldId id="287" r:id="rId38"/>
    <p:sldId id="288" r:id="rId39"/>
    <p:sldId id="289" r:id="rId40"/>
    <p:sldId id="291" r:id="rId41"/>
    <p:sldId id="290" r:id="rId42"/>
    <p:sldId id="292" r:id="rId43"/>
    <p:sldId id="293" r:id="rId44"/>
    <p:sldId id="294" r:id="rId45"/>
    <p:sldId id="295" r:id="rId46"/>
    <p:sldId id="300" r:id="rId47"/>
    <p:sldId id="301" r:id="rId48"/>
    <p:sldId id="302" r:id="rId49"/>
    <p:sldId id="303" r:id="rId50"/>
    <p:sldId id="296" r:id="rId51"/>
    <p:sldId id="297" r:id="rId52"/>
    <p:sldId id="304"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6D7EE9-E159-4A98-ABC7-CDE6E0B133AE}" v="5" dt="2024-06-16T11:26:00.7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61"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thikeyan Swaminathan" userId="3468ff55b7922f78" providerId="LiveId" clId="{216D7EE9-E159-4A98-ABC7-CDE6E0B133AE}"/>
    <pc:docChg chg="custSel addSld delSld modSld">
      <pc:chgData name="Karthikeyan Swaminathan" userId="3468ff55b7922f78" providerId="LiveId" clId="{216D7EE9-E159-4A98-ABC7-CDE6E0B133AE}" dt="2024-06-16T11:27:05.387" v="316" actId="20577"/>
      <pc:docMkLst>
        <pc:docMk/>
      </pc:docMkLst>
      <pc:sldChg chg="modSp mod">
        <pc:chgData name="Karthikeyan Swaminathan" userId="3468ff55b7922f78" providerId="LiveId" clId="{216D7EE9-E159-4A98-ABC7-CDE6E0B133AE}" dt="2024-06-16T11:27:05.387" v="316" actId="20577"/>
        <pc:sldMkLst>
          <pc:docMk/>
          <pc:sldMk cId="3946934594" sldId="256"/>
        </pc:sldMkLst>
        <pc:spChg chg="mod">
          <ac:chgData name="Karthikeyan Swaminathan" userId="3468ff55b7922f78" providerId="LiveId" clId="{216D7EE9-E159-4A98-ABC7-CDE6E0B133AE}" dt="2024-06-16T11:27:05.387" v="316" actId="20577"/>
          <ac:spMkLst>
            <pc:docMk/>
            <pc:sldMk cId="3946934594" sldId="256"/>
            <ac:spMk id="3" creationId="{0D537F64-4C96-4AA8-BB21-E8053A3186DD}"/>
          </ac:spMkLst>
        </pc:spChg>
      </pc:sldChg>
      <pc:sldChg chg="modSp mod">
        <pc:chgData name="Karthikeyan Swaminathan" userId="3468ff55b7922f78" providerId="LiveId" clId="{216D7EE9-E159-4A98-ABC7-CDE6E0B133AE}" dt="2024-06-16T11:21:56.317" v="127" actId="20577"/>
        <pc:sldMkLst>
          <pc:docMk/>
          <pc:sldMk cId="1371435297" sldId="257"/>
        </pc:sldMkLst>
        <pc:spChg chg="mod">
          <ac:chgData name="Karthikeyan Swaminathan" userId="3468ff55b7922f78" providerId="LiveId" clId="{216D7EE9-E159-4A98-ABC7-CDE6E0B133AE}" dt="2024-06-16T11:21:56.317" v="127" actId="20577"/>
          <ac:spMkLst>
            <pc:docMk/>
            <pc:sldMk cId="1371435297" sldId="257"/>
            <ac:spMk id="3" creationId="{AE563E92-7768-B452-31C2-46836224FC26}"/>
          </ac:spMkLst>
        </pc:spChg>
      </pc:sldChg>
      <pc:sldChg chg="modSp mod">
        <pc:chgData name="Karthikeyan Swaminathan" userId="3468ff55b7922f78" providerId="LiveId" clId="{216D7EE9-E159-4A98-ABC7-CDE6E0B133AE}" dt="2024-06-16T06:47:28.168" v="83" actId="20577"/>
        <pc:sldMkLst>
          <pc:docMk/>
          <pc:sldMk cId="629942700" sldId="286"/>
        </pc:sldMkLst>
        <pc:spChg chg="mod">
          <ac:chgData name="Karthikeyan Swaminathan" userId="3468ff55b7922f78" providerId="LiveId" clId="{216D7EE9-E159-4A98-ABC7-CDE6E0B133AE}" dt="2024-06-16T06:47:28.168" v="83" actId="20577"/>
          <ac:spMkLst>
            <pc:docMk/>
            <pc:sldMk cId="629942700" sldId="286"/>
            <ac:spMk id="4" creationId="{DEDE5BEE-8881-FBD9-2478-768CA0A427C5}"/>
          </ac:spMkLst>
        </pc:spChg>
      </pc:sldChg>
      <pc:sldChg chg="modSp new mod">
        <pc:chgData name="Karthikeyan Swaminathan" userId="3468ff55b7922f78" providerId="LiveId" clId="{216D7EE9-E159-4A98-ABC7-CDE6E0B133AE}" dt="2024-06-16T11:22:08.334" v="142" actId="20577"/>
        <pc:sldMkLst>
          <pc:docMk/>
          <pc:sldMk cId="1990115473" sldId="298"/>
        </pc:sldMkLst>
        <pc:spChg chg="mod">
          <ac:chgData name="Karthikeyan Swaminathan" userId="3468ff55b7922f78" providerId="LiveId" clId="{216D7EE9-E159-4A98-ABC7-CDE6E0B133AE}" dt="2024-06-16T11:22:08.334" v="142" actId="20577"/>
          <ac:spMkLst>
            <pc:docMk/>
            <pc:sldMk cId="1990115473" sldId="298"/>
            <ac:spMk id="2" creationId="{0958AB20-1CCE-08C0-F1AD-020965D43711}"/>
          </ac:spMkLst>
        </pc:spChg>
      </pc:sldChg>
      <pc:sldChg chg="modSp new del mod">
        <pc:chgData name="Karthikeyan Swaminathan" userId="3468ff55b7922f78" providerId="LiveId" clId="{216D7EE9-E159-4A98-ABC7-CDE6E0B133AE}" dt="2024-06-16T06:48:57.668" v="107" actId="47"/>
        <pc:sldMkLst>
          <pc:docMk/>
          <pc:sldMk cId="2599832687" sldId="298"/>
        </pc:sldMkLst>
        <pc:spChg chg="mod">
          <ac:chgData name="Karthikeyan Swaminathan" userId="3468ff55b7922f78" providerId="LiveId" clId="{216D7EE9-E159-4A98-ABC7-CDE6E0B133AE}" dt="2024-06-16T06:47:39.477" v="104" actId="20577"/>
          <ac:spMkLst>
            <pc:docMk/>
            <pc:sldMk cId="2599832687" sldId="298"/>
            <ac:spMk id="2" creationId="{ADF3AF08-52D0-BF03-6090-110ED8F523D5}"/>
          </ac:spMkLst>
        </pc:spChg>
      </pc:sldChg>
      <pc:sldChg chg="addSp modSp new mod">
        <pc:chgData name="Karthikeyan Swaminathan" userId="3468ff55b7922f78" providerId="LiveId" clId="{216D7EE9-E159-4A98-ABC7-CDE6E0B133AE}" dt="2024-06-16T11:23:45.269" v="160" actId="1076"/>
        <pc:sldMkLst>
          <pc:docMk/>
          <pc:sldMk cId="348684800" sldId="299"/>
        </pc:sldMkLst>
        <pc:picChg chg="add mod">
          <ac:chgData name="Karthikeyan Swaminathan" userId="3468ff55b7922f78" providerId="LiveId" clId="{216D7EE9-E159-4A98-ABC7-CDE6E0B133AE}" dt="2024-06-16T11:23:41.450" v="157" actId="1076"/>
          <ac:picMkLst>
            <pc:docMk/>
            <pc:sldMk cId="348684800" sldId="299"/>
            <ac:picMk id="4" creationId="{29822242-4398-27E9-990A-CF3A9C16347A}"/>
          </ac:picMkLst>
        </pc:picChg>
        <pc:picChg chg="add mod">
          <ac:chgData name="Karthikeyan Swaminathan" userId="3468ff55b7922f78" providerId="LiveId" clId="{216D7EE9-E159-4A98-ABC7-CDE6E0B133AE}" dt="2024-06-16T11:23:45.269" v="160" actId="1076"/>
          <ac:picMkLst>
            <pc:docMk/>
            <pc:sldMk cId="348684800" sldId="299"/>
            <ac:picMk id="6" creationId="{505F0B60-7B9E-C2DC-D563-09F6E2F17CEE}"/>
          </ac:picMkLst>
        </pc:picChg>
      </pc:sldChg>
      <pc:sldChg chg="modSp new del mod">
        <pc:chgData name="Karthikeyan Swaminathan" userId="3468ff55b7922f78" providerId="LiveId" clId="{216D7EE9-E159-4A98-ABC7-CDE6E0B133AE}" dt="2024-06-16T06:48:58.472" v="108" actId="47"/>
        <pc:sldMkLst>
          <pc:docMk/>
          <pc:sldMk cId="799929693" sldId="299"/>
        </pc:sldMkLst>
        <pc:spChg chg="mod">
          <ac:chgData name="Karthikeyan Swaminathan" userId="3468ff55b7922f78" providerId="LiveId" clId="{216D7EE9-E159-4A98-ABC7-CDE6E0B133AE}" dt="2024-06-16T06:47:47.305" v="106" actId="122"/>
          <ac:spMkLst>
            <pc:docMk/>
            <pc:sldMk cId="799929693" sldId="299"/>
            <ac:spMk id="2" creationId="{A5DE3BD6-4117-20DB-6370-3D324392053A}"/>
          </ac:spMkLst>
        </pc:spChg>
      </pc:sldChg>
      <pc:sldChg chg="new del">
        <pc:chgData name="Karthikeyan Swaminathan" userId="3468ff55b7922f78" providerId="LiveId" clId="{216D7EE9-E159-4A98-ABC7-CDE6E0B133AE}" dt="2024-06-16T11:22:12.575" v="144" actId="47"/>
        <pc:sldMkLst>
          <pc:docMk/>
          <pc:sldMk cId="3567399297" sldId="299"/>
        </pc:sldMkLst>
      </pc:sldChg>
      <pc:sldChg chg="addSp modSp new mod">
        <pc:chgData name="Karthikeyan Swaminathan" userId="3468ff55b7922f78" providerId="LiveId" clId="{216D7EE9-E159-4A98-ABC7-CDE6E0B133AE}" dt="2024-06-16T11:24:30.070" v="193" actId="1076"/>
        <pc:sldMkLst>
          <pc:docMk/>
          <pc:sldMk cId="2866101283" sldId="300"/>
        </pc:sldMkLst>
        <pc:spChg chg="mod">
          <ac:chgData name="Karthikeyan Swaminathan" userId="3468ff55b7922f78" providerId="LiveId" clId="{216D7EE9-E159-4A98-ABC7-CDE6E0B133AE}" dt="2024-06-16T11:24:25.316" v="189" actId="20577"/>
          <ac:spMkLst>
            <pc:docMk/>
            <pc:sldMk cId="2866101283" sldId="300"/>
            <ac:spMk id="2" creationId="{27107491-D479-838E-A881-DF7AA40785A1}"/>
          </ac:spMkLst>
        </pc:spChg>
        <pc:picChg chg="add mod">
          <ac:chgData name="Karthikeyan Swaminathan" userId="3468ff55b7922f78" providerId="LiveId" clId="{216D7EE9-E159-4A98-ABC7-CDE6E0B133AE}" dt="2024-06-16T11:24:30.070" v="193" actId="1076"/>
          <ac:picMkLst>
            <pc:docMk/>
            <pc:sldMk cId="2866101283" sldId="300"/>
            <ac:picMk id="4" creationId="{9AFBD984-5214-242D-0554-D87F041A6818}"/>
          </ac:picMkLst>
        </pc:picChg>
      </pc:sldChg>
      <pc:sldChg chg="addSp modSp new mod">
        <pc:chgData name="Karthikeyan Swaminathan" userId="3468ff55b7922f78" providerId="LiveId" clId="{216D7EE9-E159-4A98-ABC7-CDE6E0B133AE}" dt="2024-06-16T11:25:05.184" v="240" actId="1076"/>
        <pc:sldMkLst>
          <pc:docMk/>
          <pc:sldMk cId="2694730983" sldId="301"/>
        </pc:sldMkLst>
        <pc:spChg chg="mod">
          <ac:chgData name="Karthikeyan Swaminathan" userId="3468ff55b7922f78" providerId="LiveId" clId="{216D7EE9-E159-4A98-ABC7-CDE6E0B133AE}" dt="2024-06-16T11:24:54.401" v="236" actId="20577"/>
          <ac:spMkLst>
            <pc:docMk/>
            <pc:sldMk cId="2694730983" sldId="301"/>
            <ac:spMk id="2" creationId="{86F6878D-6CDF-7C45-324A-D3AD65B06E6F}"/>
          </ac:spMkLst>
        </pc:spChg>
        <pc:picChg chg="add mod">
          <ac:chgData name="Karthikeyan Swaminathan" userId="3468ff55b7922f78" providerId="LiveId" clId="{216D7EE9-E159-4A98-ABC7-CDE6E0B133AE}" dt="2024-06-16T11:25:05.184" v="240" actId="1076"/>
          <ac:picMkLst>
            <pc:docMk/>
            <pc:sldMk cId="2694730983" sldId="301"/>
            <ac:picMk id="4" creationId="{4C192722-B09C-99A8-A703-1F1C95713146}"/>
          </ac:picMkLst>
        </pc:picChg>
      </pc:sldChg>
      <pc:sldChg chg="addSp modSp new mod">
        <pc:chgData name="Karthikeyan Swaminathan" userId="3468ff55b7922f78" providerId="LiveId" clId="{216D7EE9-E159-4A98-ABC7-CDE6E0B133AE}" dt="2024-06-16T11:25:35.505" v="268" actId="14100"/>
        <pc:sldMkLst>
          <pc:docMk/>
          <pc:sldMk cId="1213420038" sldId="302"/>
        </pc:sldMkLst>
        <pc:spChg chg="mod">
          <ac:chgData name="Karthikeyan Swaminathan" userId="3468ff55b7922f78" providerId="LiveId" clId="{216D7EE9-E159-4A98-ABC7-CDE6E0B133AE}" dt="2024-06-16T11:25:16.697" v="263" actId="20577"/>
          <ac:spMkLst>
            <pc:docMk/>
            <pc:sldMk cId="1213420038" sldId="302"/>
            <ac:spMk id="2" creationId="{DC2221C8-C5B3-C30A-C34D-7D929F3513F9}"/>
          </ac:spMkLst>
        </pc:spChg>
        <pc:picChg chg="add mod">
          <ac:chgData name="Karthikeyan Swaminathan" userId="3468ff55b7922f78" providerId="LiveId" clId="{216D7EE9-E159-4A98-ABC7-CDE6E0B133AE}" dt="2024-06-16T11:25:35.505" v="268" actId="14100"/>
          <ac:picMkLst>
            <pc:docMk/>
            <pc:sldMk cId="1213420038" sldId="302"/>
            <ac:picMk id="4" creationId="{E1338D85-AAC9-1221-BE08-1930C109A44D}"/>
          </ac:picMkLst>
        </pc:picChg>
      </pc:sldChg>
      <pc:sldChg chg="addSp modSp new mod">
        <pc:chgData name="Karthikeyan Swaminathan" userId="3468ff55b7922f78" providerId="LiveId" clId="{216D7EE9-E159-4A98-ABC7-CDE6E0B133AE}" dt="2024-06-16T11:26:04.263" v="300" actId="14100"/>
        <pc:sldMkLst>
          <pc:docMk/>
          <pc:sldMk cId="2865462312" sldId="303"/>
        </pc:sldMkLst>
        <pc:spChg chg="mod">
          <ac:chgData name="Karthikeyan Swaminathan" userId="3468ff55b7922f78" providerId="LiveId" clId="{216D7EE9-E159-4A98-ABC7-CDE6E0B133AE}" dt="2024-06-16T11:25:47.713" v="295" actId="20577"/>
          <ac:spMkLst>
            <pc:docMk/>
            <pc:sldMk cId="2865462312" sldId="303"/>
            <ac:spMk id="2" creationId="{D08C3867-0095-2FED-0758-59DB680EB0BA}"/>
          </ac:spMkLst>
        </pc:spChg>
        <pc:picChg chg="add mod">
          <ac:chgData name="Karthikeyan Swaminathan" userId="3468ff55b7922f78" providerId="LiveId" clId="{216D7EE9-E159-4A98-ABC7-CDE6E0B133AE}" dt="2024-06-16T11:25:55.574" v="297" actId="1076"/>
          <ac:picMkLst>
            <pc:docMk/>
            <pc:sldMk cId="2865462312" sldId="303"/>
            <ac:picMk id="4" creationId="{68A96ABF-4E58-D753-7CAD-AE861836B4BF}"/>
          </ac:picMkLst>
        </pc:picChg>
        <pc:picChg chg="add mod">
          <ac:chgData name="Karthikeyan Swaminathan" userId="3468ff55b7922f78" providerId="LiveId" clId="{216D7EE9-E159-4A98-ABC7-CDE6E0B133AE}" dt="2024-06-16T11:26:04.263" v="300" actId="14100"/>
          <ac:picMkLst>
            <pc:docMk/>
            <pc:sldMk cId="2865462312" sldId="303"/>
            <ac:picMk id="5" creationId="{0DE02288-D5E8-8BEC-7A5B-EEFC287F13A6}"/>
          </ac:picMkLst>
        </pc:picChg>
      </pc:sldChg>
      <pc:sldChg chg="modSp new mod">
        <pc:chgData name="Karthikeyan Swaminathan" userId="3468ff55b7922f78" providerId="LiveId" clId="{216D7EE9-E159-4A98-ABC7-CDE6E0B133AE}" dt="2024-06-16T11:26:51.640" v="312" actId="20577"/>
        <pc:sldMkLst>
          <pc:docMk/>
          <pc:sldMk cId="1017728108" sldId="304"/>
        </pc:sldMkLst>
        <pc:spChg chg="mod">
          <ac:chgData name="Karthikeyan Swaminathan" userId="3468ff55b7922f78" providerId="LiveId" clId="{216D7EE9-E159-4A98-ABC7-CDE6E0B133AE}" dt="2024-06-16T11:26:51.640" v="312" actId="20577"/>
          <ac:spMkLst>
            <pc:docMk/>
            <pc:sldMk cId="1017728108" sldId="304"/>
            <ac:spMk id="2" creationId="{C8E6802A-1750-B42D-37F9-EBE2C16450F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6/16/2024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6/16/2024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FOOD DELIVERY MANAGEMENT SYSTEM</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pPr marL="0" indent="0">
              <a:buNone/>
            </a:pPr>
            <a:r>
              <a:rPr lang="en-US" dirty="0"/>
              <a:t>S.KARTHIKEYAN (56)</a:t>
            </a:r>
          </a:p>
          <a:p>
            <a:pPr marL="0" indent="0">
              <a:buNone/>
            </a:pPr>
            <a:r>
              <a:rPr lang="en-US"/>
              <a:t>KOWSHIKA S </a:t>
            </a:r>
            <a:r>
              <a:rPr lang="en-US" dirty="0"/>
              <a:t>(63)</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74D0-5BBB-DE59-CC8A-E49F8FAC5152}"/>
              </a:ext>
            </a:extLst>
          </p:cNvPr>
          <p:cNvSpPr>
            <a:spLocks noGrp="1"/>
          </p:cNvSpPr>
          <p:nvPr>
            <p:ph type="title"/>
          </p:nvPr>
        </p:nvSpPr>
        <p:spPr/>
        <p:txBody>
          <a:bodyPr>
            <a:normAutofit/>
          </a:bodyPr>
          <a:lstStyle/>
          <a:p>
            <a:r>
              <a:rPr lang="en-IN" dirty="0"/>
              <a:t>MODULE SPLIT-UP</a:t>
            </a:r>
          </a:p>
        </p:txBody>
      </p:sp>
      <p:sp>
        <p:nvSpPr>
          <p:cNvPr id="3" name="Text Placeholder 2">
            <a:extLst>
              <a:ext uri="{FF2B5EF4-FFF2-40B4-BE49-F238E27FC236}">
                <a16:creationId xmlns:a16="http://schemas.microsoft.com/office/drawing/2014/main" id="{7BE3BB6C-B3E6-11EB-B9E5-A98DCC745E3E}"/>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A4738DC4-441F-74E2-DB62-5C43C6A32A60}"/>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Tree>
    <p:extLst>
      <p:ext uri="{BB962C8B-B14F-4D97-AF65-F5344CB8AC3E}">
        <p14:creationId xmlns:p14="http://schemas.microsoft.com/office/powerpoint/2010/main" val="1379437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6097E-8F81-A642-3DE1-A011195426E9}"/>
              </a:ext>
            </a:extLst>
          </p:cNvPr>
          <p:cNvSpPr>
            <a:spLocks noGrp="1"/>
          </p:cNvSpPr>
          <p:nvPr>
            <p:ph type="title"/>
          </p:nvPr>
        </p:nvSpPr>
        <p:spPr/>
        <p:txBody>
          <a:bodyPr/>
          <a:lstStyle/>
          <a:p>
            <a:pPr algn="ctr"/>
            <a:r>
              <a:rPr lang="en-IN" dirty="0"/>
              <a:t>MODULE SPLIT-UP</a:t>
            </a:r>
          </a:p>
        </p:txBody>
      </p:sp>
      <p:sp>
        <p:nvSpPr>
          <p:cNvPr id="3" name="Slide Number Placeholder 2">
            <a:extLst>
              <a:ext uri="{FF2B5EF4-FFF2-40B4-BE49-F238E27FC236}">
                <a16:creationId xmlns:a16="http://schemas.microsoft.com/office/drawing/2014/main" id="{ACA8579B-70F3-55B8-491A-A2DBC7D56893}"/>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4" name="Content Placeholder 3">
            <a:extLst>
              <a:ext uri="{FF2B5EF4-FFF2-40B4-BE49-F238E27FC236}">
                <a16:creationId xmlns:a16="http://schemas.microsoft.com/office/drawing/2014/main" id="{790CC11F-8E22-082B-2C29-7DC86072BAB5}"/>
              </a:ext>
            </a:extLst>
          </p:cNvPr>
          <p:cNvSpPr>
            <a:spLocks noGrp="1"/>
          </p:cNvSpPr>
          <p:nvPr>
            <p:ph idx="1"/>
          </p:nvPr>
        </p:nvSpPr>
        <p:spPr>
          <a:xfrm>
            <a:off x="444501" y="1412240"/>
            <a:ext cx="11457940" cy="4663123"/>
          </a:xfrm>
        </p:spPr>
        <p:txBody>
          <a:bodyPr>
            <a:normAutofit fontScale="85000" lnSpcReduction="20000"/>
          </a:bodyPr>
          <a:lstStyle/>
          <a:p>
            <a:r>
              <a:rPr lang="en-US" dirty="0">
                <a:latin typeface="Aptos" panose="020B0004020202020204" pitchFamily="34" charset="0"/>
              </a:rPr>
              <a:t>In the context of a food delivery management system (FDMS), module split-up involves structuring the software into distinct components tailored to specific roles and functions: customers, restaurants, and drivers</a:t>
            </a:r>
          </a:p>
          <a:p>
            <a:r>
              <a:rPr lang="en-US" b="1" dirty="0">
                <a:latin typeface="Aptos" panose="020B0004020202020204" pitchFamily="34" charset="0"/>
              </a:rPr>
              <a:t>Customer Module</a:t>
            </a:r>
            <a:r>
              <a:rPr lang="en-US" dirty="0">
                <a:latin typeface="Aptos" panose="020B0004020202020204" pitchFamily="34" charset="0"/>
              </a:rPr>
              <a:t>: Focuses on facilitating seamless order placement, customization, real-time tracking, feedback collection, secure payments, and participation in membership programs.</a:t>
            </a:r>
          </a:p>
          <a:p>
            <a:pPr>
              <a:buFont typeface="Arial" panose="020B0604020202020204" pitchFamily="34" charset="0"/>
              <a:buChar char="•"/>
            </a:pPr>
            <a:r>
              <a:rPr lang="en-US" b="1" dirty="0">
                <a:latin typeface="Aptos" panose="020B0004020202020204" pitchFamily="34" charset="0"/>
              </a:rPr>
              <a:t>Restaurant Module</a:t>
            </a:r>
            <a:r>
              <a:rPr lang="en-US" dirty="0">
                <a:latin typeface="Aptos" panose="020B0004020202020204" pitchFamily="34" charset="0"/>
              </a:rPr>
              <a:t>: Manages menu items, inventory, order processing, sales analytics, and customer relationship management to ensure efficient operations and service.</a:t>
            </a:r>
          </a:p>
          <a:p>
            <a:pPr>
              <a:buFont typeface="Arial" panose="020B0604020202020204" pitchFamily="34" charset="0"/>
              <a:buChar char="•"/>
            </a:pPr>
            <a:r>
              <a:rPr lang="en-US" b="1" dirty="0">
                <a:latin typeface="Aptos" panose="020B0004020202020204" pitchFamily="34" charset="0"/>
              </a:rPr>
              <a:t>Driver Module</a:t>
            </a:r>
            <a:r>
              <a:rPr lang="en-US" dirty="0">
                <a:latin typeface="Aptos" panose="020B0004020202020204" pitchFamily="34" charset="0"/>
              </a:rPr>
              <a:t>: Handles order assignments, navigation, delivery management, communication with dispatch and customers,.</a:t>
            </a:r>
          </a:p>
          <a:p>
            <a:r>
              <a:rPr lang="en-US" dirty="0">
                <a:latin typeface="Aptos" panose="020B0004020202020204" pitchFamily="34" charset="0"/>
              </a:rPr>
              <a:t>This modular approach ensures that each stakeholder—customers, restaurants, and drivers—benefits from functionalities tailored to their specific needs, optimizing the overall efficiency and effectiveness of the food delivery service.</a:t>
            </a:r>
          </a:p>
          <a:p>
            <a:endParaRPr lang="en-IN" dirty="0">
              <a:latin typeface="Aptos" panose="020B0004020202020204" pitchFamily="34" charset="0"/>
            </a:endParaRPr>
          </a:p>
        </p:txBody>
      </p:sp>
    </p:spTree>
    <p:extLst>
      <p:ext uri="{BB962C8B-B14F-4D97-AF65-F5344CB8AC3E}">
        <p14:creationId xmlns:p14="http://schemas.microsoft.com/office/powerpoint/2010/main" val="1780854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EB90E-C8E0-72E7-8B33-4633E41E51D2}"/>
              </a:ext>
            </a:extLst>
          </p:cNvPr>
          <p:cNvSpPr>
            <a:spLocks noGrp="1"/>
          </p:cNvSpPr>
          <p:nvPr>
            <p:ph type="title"/>
          </p:nvPr>
        </p:nvSpPr>
        <p:spPr/>
        <p:txBody>
          <a:bodyPr>
            <a:normAutofit/>
          </a:bodyPr>
          <a:lstStyle/>
          <a:p>
            <a:r>
              <a:rPr lang="en-IN" dirty="0"/>
              <a:t>DATABASE DESIGN</a:t>
            </a:r>
          </a:p>
        </p:txBody>
      </p:sp>
      <p:sp>
        <p:nvSpPr>
          <p:cNvPr id="3" name="Text Placeholder 2">
            <a:extLst>
              <a:ext uri="{FF2B5EF4-FFF2-40B4-BE49-F238E27FC236}">
                <a16:creationId xmlns:a16="http://schemas.microsoft.com/office/drawing/2014/main" id="{78A34D71-06B4-1B93-9425-BAC7C992769D}"/>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DF2F034A-35C0-F2A7-DDC0-F26211262A11}"/>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Tree>
    <p:extLst>
      <p:ext uri="{BB962C8B-B14F-4D97-AF65-F5344CB8AC3E}">
        <p14:creationId xmlns:p14="http://schemas.microsoft.com/office/powerpoint/2010/main" val="558420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C1749-AACC-DA2F-8089-C55494315F24}"/>
              </a:ext>
            </a:extLst>
          </p:cNvPr>
          <p:cNvSpPr>
            <a:spLocks noGrp="1"/>
          </p:cNvSpPr>
          <p:nvPr>
            <p:ph type="title"/>
          </p:nvPr>
        </p:nvSpPr>
        <p:spPr/>
        <p:txBody>
          <a:bodyPr/>
          <a:lstStyle/>
          <a:p>
            <a:pPr algn="ctr"/>
            <a:r>
              <a:rPr lang="en-IN" dirty="0"/>
              <a:t>CUSTOMER</a:t>
            </a:r>
          </a:p>
        </p:txBody>
      </p:sp>
      <p:sp>
        <p:nvSpPr>
          <p:cNvPr id="3" name="Slide Number Placeholder 2">
            <a:extLst>
              <a:ext uri="{FF2B5EF4-FFF2-40B4-BE49-F238E27FC236}">
                <a16:creationId xmlns:a16="http://schemas.microsoft.com/office/drawing/2014/main" id="{01C8799C-254A-1FA3-C4B3-228CE8C04247}"/>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6" name="TextBox 5">
            <a:extLst>
              <a:ext uri="{FF2B5EF4-FFF2-40B4-BE49-F238E27FC236}">
                <a16:creationId xmlns:a16="http://schemas.microsoft.com/office/drawing/2014/main" id="{8D5CCFFE-ACCA-68B0-0321-8CEB9C8B57E1}"/>
              </a:ext>
            </a:extLst>
          </p:cNvPr>
          <p:cNvSpPr txBox="1"/>
          <p:nvPr/>
        </p:nvSpPr>
        <p:spPr>
          <a:xfrm>
            <a:off x="721360" y="1544320"/>
            <a:ext cx="10530840" cy="3477875"/>
          </a:xfrm>
          <a:prstGeom prst="rect">
            <a:avLst/>
          </a:prstGeom>
          <a:noFill/>
        </p:spPr>
        <p:txBody>
          <a:bodyPr wrap="square" rtlCol="0">
            <a:spAutoFit/>
          </a:bodyPr>
          <a:lstStyle/>
          <a:p>
            <a:r>
              <a:rPr lang="en-US" sz="2000" dirty="0">
                <a:solidFill>
                  <a:schemeClr val="bg1"/>
                </a:solidFill>
              </a:rPr>
              <a:t>The database schema consists of three tables:</a:t>
            </a:r>
          </a:p>
          <a:p>
            <a:endParaRPr lang="en-US" sz="2000" dirty="0">
              <a:solidFill>
                <a:schemeClr val="bg1"/>
              </a:solidFill>
            </a:endParaRPr>
          </a:p>
          <a:p>
            <a:pPr>
              <a:buFont typeface="+mj-lt"/>
              <a:buAutoNum type="arabicPeriod"/>
            </a:pPr>
            <a:r>
              <a:rPr lang="en-US" sz="2000" b="1" dirty="0">
                <a:solidFill>
                  <a:schemeClr val="bg1"/>
                </a:solidFill>
              </a:rPr>
              <a:t> </a:t>
            </a:r>
            <a:r>
              <a:rPr lang="en-US" sz="2000" b="1" dirty="0" err="1">
                <a:solidFill>
                  <a:schemeClr val="bg1"/>
                </a:solidFill>
              </a:rPr>
              <a:t>customer_info</a:t>
            </a:r>
            <a:r>
              <a:rPr lang="en-US" sz="2000" dirty="0">
                <a:solidFill>
                  <a:schemeClr val="bg1"/>
                </a:solidFill>
              </a:rPr>
              <a:t>: Stores customer details such as name, ID, password, phone number, email, loyalty points, and membership ID.</a:t>
            </a:r>
          </a:p>
          <a:p>
            <a:pPr>
              <a:buFont typeface="+mj-lt"/>
              <a:buAutoNum type="arabicPeriod"/>
            </a:pPr>
            <a:endParaRPr lang="en-US" sz="2000" dirty="0">
              <a:solidFill>
                <a:schemeClr val="bg1"/>
              </a:solidFill>
            </a:endParaRPr>
          </a:p>
          <a:p>
            <a:pPr>
              <a:buFont typeface="+mj-lt"/>
              <a:buAutoNum type="arabicPeriod"/>
            </a:pPr>
            <a:r>
              <a:rPr lang="en-US" sz="2000" b="1" dirty="0">
                <a:solidFill>
                  <a:schemeClr val="bg1"/>
                </a:solidFill>
              </a:rPr>
              <a:t> </a:t>
            </a:r>
            <a:r>
              <a:rPr lang="en-US" sz="2000" b="1" dirty="0" err="1">
                <a:solidFill>
                  <a:schemeClr val="bg1"/>
                </a:solidFill>
              </a:rPr>
              <a:t>customer_address</a:t>
            </a:r>
            <a:r>
              <a:rPr lang="en-US" sz="2000" dirty="0">
                <a:solidFill>
                  <a:schemeClr val="bg1"/>
                </a:solidFill>
              </a:rPr>
              <a:t>: Contains addresses associated with customers, including address ID, block, street, area, and </a:t>
            </a:r>
            <a:r>
              <a:rPr lang="en-US" sz="2000" dirty="0" err="1">
                <a:solidFill>
                  <a:schemeClr val="bg1"/>
                </a:solidFill>
              </a:rPr>
              <a:t>pincode</a:t>
            </a:r>
            <a:r>
              <a:rPr lang="en-US" sz="2000" dirty="0">
                <a:solidFill>
                  <a:schemeClr val="bg1"/>
                </a:solidFill>
              </a:rPr>
              <a:t>.</a:t>
            </a:r>
          </a:p>
          <a:p>
            <a:pPr>
              <a:buFont typeface="+mj-lt"/>
              <a:buAutoNum type="arabicPeriod"/>
            </a:pPr>
            <a:endParaRPr lang="en-US" sz="2000" dirty="0">
              <a:solidFill>
                <a:schemeClr val="bg1"/>
              </a:solidFill>
            </a:endParaRPr>
          </a:p>
          <a:p>
            <a:pPr>
              <a:buFont typeface="+mj-lt"/>
              <a:buAutoNum type="arabicPeriod"/>
            </a:pPr>
            <a:r>
              <a:rPr lang="en-US" sz="2000" b="1" dirty="0">
                <a:solidFill>
                  <a:schemeClr val="bg1"/>
                </a:solidFill>
              </a:rPr>
              <a:t> </a:t>
            </a:r>
            <a:r>
              <a:rPr lang="en-US" sz="2000" b="1" dirty="0" err="1">
                <a:solidFill>
                  <a:schemeClr val="bg1"/>
                </a:solidFill>
              </a:rPr>
              <a:t>cust_add_map</a:t>
            </a:r>
            <a:r>
              <a:rPr lang="en-US" sz="2000" dirty="0">
                <a:solidFill>
                  <a:schemeClr val="bg1"/>
                </a:solidFill>
              </a:rPr>
              <a:t>: Establishes a many-to-many relationship between customers and addresses, linking address IDs (AID) to customer IDs (CID).</a:t>
            </a:r>
          </a:p>
          <a:p>
            <a:endParaRPr lang="en-IN" sz="2000" dirty="0">
              <a:solidFill>
                <a:schemeClr val="bg1"/>
              </a:solidFill>
            </a:endParaRPr>
          </a:p>
        </p:txBody>
      </p:sp>
    </p:spTree>
    <p:extLst>
      <p:ext uri="{BB962C8B-B14F-4D97-AF65-F5344CB8AC3E}">
        <p14:creationId xmlns:p14="http://schemas.microsoft.com/office/powerpoint/2010/main" val="3845982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75A1A-10EB-88F3-B512-85B0C5E39E7D}"/>
              </a:ext>
            </a:extLst>
          </p:cNvPr>
          <p:cNvSpPr>
            <a:spLocks noGrp="1"/>
          </p:cNvSpPr>
          <p:nvPr>
            <p:ph type="title"/>
          </p:nvPr>
        </p:nvSpPr>
        <p:spPr/>
        <p:txBody>
          <a:bodyPr/>
          <a:lstStyle/>
          <a:p>
            <a:pPr algn="ctr"/>
            <a:r>
              <a:rPr lang="en-IN" dirty="0"/>
              <a:t>CUSTOMER</a:t>
            </a:r>
          </a:p>
        </p:txBody>
      </p:sp>
      <p:sp>
        <p:nvSpPr>
          <p:cNvPr id="3" name="Slide Number Placeholder 2">
            <a:extLst>
              <a:ext uri="{FF2B5EF4-FFF2-40B4-BE49-F238E27FC236}">
                <a16:creationId xmlns:a16="http://schemas.microsoft.com/office/drawing/2014/main" id="{8CFAC91E-1A33-B1D5-070F-5C7C8B0E31B0}"/>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pic>
        <p:nvPicPr>
          <p:cNvPr id="4" name="Picture 3">
            <a:extLst>
              <a:ext uri="{FF2B5EF4-FFF2-40B4-BE49-F238E27FC236}">
                <a16:creationId xmlns:a16="http://schemas.microsoft.com/office/drawing/2014/main" id="{42418D81-10EB-533F-3349-275FBABD27B6}"/>
              </a:ext>
            </a:extLst>
          </p:cNvPr>
          <p:cNvPicPr>
            <a:picLocks noChangeAspect="1"/>
          </p:cNvPicPr>
          <p:nvPr/>
        </p:nvPicPr>
        <p:blipFill>
          <a:blip r:embed="rId2"/>
          <a:stretch>
            <a:fillRect/>
          </a:stretch>
        </p:blipFill>
        <p:spPr>
          <a:xfrm>
            <a:off x="1925013" y="1426893"/>
            <a:ext cx="8253073" cy="5070744"/>
          </a:xfrm>
          <a:prstGeom prst="rect">
            <a:avLst/>
          </a:prstGeom>
        </p:spPr>
      </p:pic>
    </p:spTree>
    <p:extLst>
      <p:ext uri="{BB962C8B-B14F-4D97-AF65-F5344CB8AC3E}">
        <p14:creationId xmlns:p14="http://schemas.microsoft.com/office/powerpoint/2010/main" val="2585887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A37A2-DB8C-2DAF-0C77-9EBD1DBFD4A8}"/>
              </a:ext>
            </a:extLst>
          </p:cNvPr>
          <p:cNvSpPr>
            <a:spLocks noGrp="1"/>
          </p:cNvSpPr>
          <p:nvPr>
            <p:ph type="title"/>
          </p:nvPr>
        </p:nvSpPr>
        <p:spPr/>
        <p:txBody>
          <a:bodyPr/>
          <a:lstStyle/>
          <a:p>
            <a:pPr algn="ctr"/>
            <a:r>
              <a:rPr lang="en-IN" dirty="0"/>
              <a:t>MEMBERSHIP</a:t>
            </a:r>
          </a:p>
        </p:txBody>
      </p:sp>
      <p:sp>
        <p:nvSpPr>
          <p:cNvPr id="3" name="Slide Number Placeholder 2">
            <a:extLst>
              <a:ext uri="{FF2B5EF4-FFF2-40B4-BE49-F238E27FC236}">
                <a16:creationId xmlns:a16="http://schemas.microsoft.com/office/drawing/2014/main" id="{885F0C02-1963-E8E6-0AA8-05CAB195A3C8}"/>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4" name="TextBox 3">
            <a:extLst>
              <a:ext uri="{FF2B5EF4-FFF2-40B4-BE49-F238E27FC236}">
                <a16:creationId xmlns:a16="http://schemas.microsoft.com/office/drawing/2014/main" id="{426A27DD-7CC3-E3A9-7568-05F2B016676D}"/>
              </a:ext>
            </a:extLst>
          </p:cNvPr>
          <p:cNvSpPr txBox="1"/>
          <p:nvPr/>
        </p:nvSpPr>
        <p:spPr>
          <a:xfrm>
            <a:off x="548639" y="1605280"/>
            <a:ext cx="10876105" cy="1323439"/>
          </a:xfrm>
          <a:prstGeom prst="rect">
            <a:avLst/>
          </a:prstGeom>
          <a:noFill/>
        </p:spPr>
        <p:txBody>
          <a:bodyPr wrap="square" rtlCol="0">
            <a:spAutoFit/>
          </a:bodyPr>
          <a:lstStyle/>
          <a:p>
            <a:r>
              <a:rPr lang="en-US" sz="2000" dirty="0">
                <a:solidFill>
                  <a:schemeClr val="bg1"/>
                </a:solidFill>
              </a:rPr>
              <a:t>The MEMBERSHIP table manages customer memberships by associating unique IDs (Mid) with specific customers (Cid), tracking membership types (Gold, Silver, Platinum), start and end dates, and active status. It ensures organized management, personalized service offerings, and effective lifecycle tracking of memberships within the system.</a:t>
            </a:r>
            <a:endParaRPr lang="en-IN" sz="2000" dirty="0">
              <a:solidFill>
                <a:schemeClr val="bg1"/>
              </a:solidFill>
            </a:endParaRPr>
          </a:p>
        </p:txBody>
      </p:sp>
      <p:pic>
        <p:nvPicPr>
          <p:cNvPr id="8" name="Picture 7">
            <a:extLst>
              <a:ext uri="{FF2B5EF4-FFF2-40B4-BE49-F238E27FC236}">
                <a16:creationId xmlns:a16="http://schemas.microsoft.com/office/drawing/2014/main" id="{51F45366-3B11-9C10-18A4-6FF04A4778E3}"/>
              </a:ext>
            </a:extLst>
          </p:cNvPr>
          <p:cNvPicPr>
            <a:picLocks noChangeAspect="1"/>
          </p:cNvPicPr>
          <p:nvPr/>
        </p:nvPicPr>
        <p:blipFill>
          <a:blip r:embed="rId2"/>
          <a:stretch>
            <a:fillRect/>
          </a:stretch>
        </p:blipFill>
        <p:spPr>
          <a:xfrm>
            <a:off x="560426" y="3307263"/>
            <a:ext cx="11098174" cy="2629267"/>
          </a:xfrm>
          <a:prstGeom prst="rect">
            <a:avLst/>
          </a:prstGeom>
        </p:spPr>
      </p:pic>
    </p:spTree>
    <p:extLst>
      <p:ext uri="{BB962C8B-B14F-4D97-AF65-F5344CB8AC3E}">
        <p14:creationId xmlns:p14="http://schemas.microsoft.com/office/powerpoint/2010/main" val="3575471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6FC11-E49B-471E-D404-DEF523FE9DC1}"/>
              </a:ext>
            </a:extLst>
          </p:cNvPr>
          <p:cNvSpPr>
            <a:spLocks noGrp="1"/>
          </p:cNvSpPr>
          <p:nvPr>
            <p:ph type="title"/>
          </p:nvPr>
        </p:nvSpPr>
        <p:spPr/>
        <p:txBody>
          <a:bodyPr/>
          <a:lstStyle/>
          <a:p>
            <a:pPr algn="ctr"/>
            <a:r>
              <a:rPr lang="en-IN" dirty="0"/>
              <a:t>RESTAURANT</a:t>
            </a:r>
          </a:p>
        </p:txBody>
      </p:sp>
      <p:sp>
        <p:nvSpPr>
          <p:cNvPr id="3" name="Slide Number Placeholder 2">
            <a:extLst>
              <a:ext uri="{FF2B5EF4-FFF2-40B4-BE49-F238E27FC236}">
                <a16:creationId xmlns:a16="http://schemas.microsoft.com/office/drawing/2014/main" id="{56951BEE-B3EB-477E-5B2F-886BDF37E349}"/>
              </a:ext>
            </a:extLst>
          </p:cNvPr>
          <p:cNvSpPr>
            <a:spLocks noGrp="1"/>
          </p:cNvSpPr>
          <p:nvPr>
            <p:ph type="sldNum" sz="quarter" idx="12"/>
          </p:nvPr>
        </p:nvSpPr>
        <p:spPr/>
        <p:txBody>
          <a:bodyPr/>
          <a:lstStyle/>
          <a:p>
            <a:fld id="{C263D6C4-4840-40CC-AC84-17E24B3B7BDE}" type="slidenum">
              <a:rPr lang="en-US" noProof="0" smtClean="0"/>
              <a:pPr/>
              <a:t>16</a:t>
            </a:fld>
            <a:endParaRPr lang="en-US" noProof="0" dirty="0"/>
          </a:p>
        </p:txBody>
      </p:sp>
      <p:sp>
        <p:nvSpPr>
          <p:cNvPr id="4" name="TextBox 3">
            <a:extLst>
              <a:ext uri="{FF2B5EF4-FFF2-40B4-BE49-F238E27FC236}">
                <a16:creationId xmlns:a16="http://schemas.microsoft.com/office/drawing/2014/main" id="{FA2B01A5-74D5-E1F4-3C6A-7C798AE0B140}"/>
              </a:ext>
            </a:extLst>
          </p:cNvPr>
          <p:cNvSpPr txBox="1"/>
          <p:nvPr/>
        </p:nvSpPr>
        <p:spPr>
          <a:xfrm>
            <a:off x="536028" y="1660634"/>
            <a:ext cx="10920248" cy="4093428"/>
          </a:xfrm>
          <a:prstGeom prst="rect">
            <a:avLst/>
          </a:prstGeom>
          <a:noFill/>
        </p:spPr>
        <p:txBody>
          <a:bodyPr wrap="square" rtlCol="0">
            <a:spAutoFit/>
          </a:bodyPr>
          <a:lstStyle/>
          <a:p>
            <a:r>
              <a:rPr lang="en-US" sz="2000" dirty="0">
                <a:solidFill>
                  <a:schemeClr val="bg1"/>
                </a:solidFill>
              </a:rPr>
              <a:t>The schema defines tables for managing restaurant information in a database:</a:t>
            </a:r>
          </a:p>
          <a:p>
            <a:endParaRPr lang="en-US" sz="2000" dirty="0">
              <a:solidFill>
                <a:schemeClr val="bg1"/>
              </a:solidFill>
            </a:endParaRPr>
          </a:p>
          <a:p>
            <a:r>
              <a:rPr lang="en-US" sz="2000" dirty="0">
                <a:solidFill>
                  <a:schemeClr val="bg1"/>
                </a:solidFill>
              </a:rPr>
              <a:t>RESTAURANT_INFO: Stores restaurant details like ID (Rid), name, phone number, ratings, cuisine, description, password, and category (Veg or Non-Veg).</a:t>
            </a:r>
          </a:p>
          <a:p>
            <a:endParaRPr lang="en-US" sz="2000" dirty="0">
              <a:solidFill>
                <a:schemeClr val="bg1"/>
              </a:solidFill>
            </a:endParaRPr>
          </a:p>
          <a:p>
            <a:r>
              <a:rPr lang="en-US" sz="2000" dirty="0">
                <a:solidFill>
                  <a:schemeClr val="bg1"/>
                </a:solidFill>
              </a:rPr>
              <a:t>RESTAURANT_CRED: Manages restaurant credentials with ID (Rid), account number (</a:t>
            </a:r>
            <a:r>
              <a:rPr lang="en-US" sz="2000" dirty="0" err="1">
                <a:solidFill>
                  <a:schemeClr val="bg1"/>
                </a:solidFill>
              </a:rPr>
              <a:t>Raccount</a:t>
            </a:r>
            <a:r>
              <a:rPr lang="en-US" sz="2000" dirty="0">
                <a:solidFill>
                  <a:schemeClr val="bg1"/>
                </a:solidFill>
              </a:rPr>
              <a:t>), and ensures referential integrity with RESTAURANT_INFO.</a:t>
            </a:r>
          </a:p>
          <a:p>
            <a:endParaRPr lang="en-US" sz="2000" dirty="0">
              <a:solidFill>
                <a:schemeClr val="bg1"/>
              </a:solidFill>
            </a:endParaRPr>
          </a:p>
          <a:p>
            <a:r>
              <a:rPr lang="en-US" sz="2000" dirty="0" err="1">
                <a:solidFill>
                  <a:schemeClr val="bg1"/>
                </a:solidFill>
              </a:rPr>
              <a:t>Restaurant_Acct</a:t>
            </a:r>
            <a:r>
              <a:rPr lang="en-US" sz="2000" dirty="0">
                <a:solidFill>
                  <a:schemeClr val="bg1"/>
                </a:solidFill>
              </a:rPr>
              <a:t>: Contains account details associated with </a:t>
            </a:r>
            <a:r>
              <a:rPr lang="en-US" sz="2000" dirty="0" err="1">
                <a:solidFill>
                  <a:schemeClr val="bg1"/>
                </a:solidFill>
              </a:rPr>
              <a:t>Raccount</a:t>
            </a:r>
            <a:r>
              <a:rPr lang="en-US" sz="2000" dirty="0">
                <a:solidFill>
                  <a:schemeClr val="bg1"/>
                </a:solidFill>
              </a:rPr>
              <a:t> and account name, ensuring unique </a:t>
            </a:r>
            <a:r>
              <a:rPr lang="en-US" sz="2000" dirty="0" err="1">
                <a:solidFill>
                  <a:schemeClr val="bg1"/>
                </a:solidFill>
              </a:rPr>
              <a:t>Raccount</a:t>
            </a:r>
            <a:r>
              <a:rPr lang="en-US" sz="2000" dirty="0">
                <a:solidFill>
                  <a:schemeClr val="bg1"/>
                </a:solidFill>
              </a:rPr>
              <a:t> values.</a:t>
            </a:r>
          </a:p>
          <a:p>
            <a:endParaRPr lang="en-US" sz="2000" dirty="0">
              <a:solidFill>
                <a:schemeClr val="bg1"/>
              </a:solidFill>
            </a:endParaRPr>
          </a:p>
          <a:p>
            <a:r>
              <a:rPr lang="en-US" sz="2000" dirty="0">
                <a:solidFill>
                  <a:schemeClr val="bg1"/>
                </a:solidFill>
              </a:rPr>
              <a:t>RESTAURANT_ADDRESS: Stores address details linked to Rid, including block, street, area, and </a:t>
            </a:r>
            <a:r>
              <a:rPr lang="en-US" sz="2000" dirty="0" err="1">
                <a:solidFill>
                  <a:schemeClr val="bg1"/>
                </a:solidFill>
              </a:rPr>
              <a:t>pincode</a:t>
            </a:r>
            <a:r>
              <a:rPr lang="en-US" sz="2000" dirty="0">
                <a:solidFill>
                  <a:schemeClr val="bg1"/>
                </a:solidFill>
              </a:rPr>
              <a:t>, maintaining a relationship with RESTAURANT_INFO.</a:t>
            </a:r>
            <a:endParaRPr lang="en-IN" sz="2000" dirty="0">
              <a:solidFill>
                <a:schemeClr val="bg1"/>
              </a:solidFill>
            </a:endParaRPr>
          </a:p>
        </p:txBody>
      </p:sp>
    </p:spTree>
    <p:extLst>
      <p:ext uri="{BB962C8B-B14F-4D97-AF65-F5344CB8AC3E}">
        <p14:creationId xmlns:p14="http://schemas.microsoft.com/office/powerpoint/2010/main" val="1718166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FE6C0-2F97-9690-3B01-DF5357CDF3B2}"/>
              </a:ext>
            </a:extLst>
          </p:cNvPr>
          <p:cNvSpPr>
            <a:spLocks noGrp="1"/>
          </p:cNvSpPr>
          <p:nvPr>
            <p:ph type="title"/>
          </p:nvPr>
        </p:nvSpPr>
        <p:spPr/>
        <p:txBody>
          <a:bodyPr/>
          <a:lstStyle/>
          <a:p>
            <a:pPr algn="ctr"/>
            <a:r>
              <a:rPr lang="en-IN" dirty="0"/>
              <a:t>RESTAURANT</a:t>
            </a:r>
          </a:p>
        </p:txBody>
      </p:sp>
      <p:sp>
        <p:nvSpPr>
          <p:cNvPr id="3" name="Slide Number Placeholder 2">
            <a:extLst>
              <a:ext uri="{FF2B5EF4-FFF2-40B4-BE49-F238E27FC236}">
                <a16:creationId xmlns:a16="http://schemas.microsoft.com/office/drawing/2014/main" id="{12DA23CA-3644-DFA9-E332-395BF8DC147D}"/>
              </a:ext>
            </a:extLst>
          </p:cNvPr>
          <p:cNvSpPr>
            <a:spLocks noGrp="1"/>
          </p:cNvSpPr>
          <p:nvPr>
            <p:ph type="sldNum" sz="quarter" idx="12"/>
          </p:nvPr>
        </p:nvSpPr>
        <p:spPr/>
        <p:txBody>
          <a:bodyPr/>
          <a:lstStyle/>
          <a:p>
            <a:fld id="{C263D6C4-4840-40CC-AC84-17E24B3B7BDE}" type="slidenum">
              <a:rPr lang="en-US" noProof="0" smtClean="0"/>
              <a:pPr/>
              <a:t>17</a:t>
            </a:fld>
            <a:endParaRPr lang="en-US" noProof="0" dirty="0"/>
          </a:p>
        </p:txBody>
      </p:sp>
      <p:pic>
        <p:nvPicPr>
          <p:cNvPr id="5" name="Picture 4">
            <a:extLst>
              <a:ext uri="{FF2B5EF4-FFF2-40B4-BE49-F238E27FC236}">
                <a16:creationId xmlns:a16="http://schemas.microsoft.com/office/drawing/2014/main" id="{92D171B9-BC34-2298-F3F0-5BE5D87CC0EA}"/>
              </a:ext>
            </a:extLst>
          </p:cNvPr>
          <p:cNvPicPr>
            <a:picLocks noChangeAspect="1"/>
          </p:cNvPicPr>
          <p:nvPr/>
        </p:nvPicPr>
        <p:blipFill>
          <a:blip r:embed="rId2"/>
          <a:stretch>
            <a:fillRect/>
          </a:stretch>
        </p:blipFill>
        <p:spPr>
          <a:xfrm>
            <a:off x="2692400" y="1321282"/>
            <a:ext cx="6512560" cy="4993793"/>
          </a:xfrm>
          <a:prstGeom prst="rect">
            <a:avLst/>
          </a:prstGeom>
        </p:spPr>
      </p:pic>
    </p:spTree>
    <p:extLst>
      <p:ext uri="{BB962C8B-B14F-4D97-AF65-F5344CB8AC3E}">
        <p14:creationId xmlns:p14="http://schemas.microsoft.com/office/powerpoint/2010/main" val="1087570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4DE90-52F4-AFA9-E978-25A6CBED4C73}"/>
              </a:ext>
            </a:extLst>
          </p:cNvPr>
          <p:cNvSpPr>
            <a:spLocks noGrp="1"/>
          </p:cNvSpPr>
          <p:nvPr>
            <p:ph type="title"/>
          </p:nvPr>
        </p:nvSpPr>
        <p:spPr/>
        <p:txBody>
          <a:bodyPr/>
          <a:lstStyle/>
          <a:p>
            <a:pPr algn="ctr"/>
            <a:r>
              <a:rPr lang="en-IN" dirty="0"/>
              <a:t>DRIVERS/DELIVERY PARTNERS</a:t>
            </a:r>
          </a:p>
        </p:txBody>
      </p:sp>
      <p:sp>
        <p:nvSpPr>
          <p:cNvPr id="3" name="Slide Number Placeholder 2">
            <a:extLst>
              <a:ext uri="{FF2B5EF4-FFF2-40B4-BE49-F238E27FC236}">
                <a16:creationId xmlns:a16="http://schemas.microsoft.com/office/drawing/2014/main" id="{29D8E612-84CE-9082-5BA7-3F289CBDBDFE}"/>
              </a:ext>
            </a:extLst>
          </p:cNvPr>
          <p:cNvSpPr>
            <a:spLocks noGrp="1"/>
          </p:cNvSpPr>
          <p:nvPr>
            <p:ph type="sldNum" sz="quarter" idx="12"/>
          </p:nvPr>
        </p:nvSpPr>
        <p:spPr/>
        <p:txBody>
          <a:bodyPr/>
          <a:lstStyle/>
          <a:p>
            <a:fld id="{C263D6C4-4840-40CC-AC84-17E24B3B7BDE}" type="slidenum">
              <a:rPr lang="en-US" noProof="0" smtClean="0"/>
              <a:pPr/>
              <a:t>18</a:t>
            </a:fld>
            <a:endParaRPr lang="en-US" noProof="0" dirty="0"/>
          </a:p>
        </p:txBody>
      </p:sp>
      <p:sp>
        <p:nvSpPr>
          <p:cNvPr id="4" name="TextBox 3">
            <a:extLst>
              <a:ext uri="{FF2B5EF4-FFF2-40B4-BE49-F238E27FC236}">
                <a16:creationId xmlns:a16="http://schemas.microsoft.com/office/drawing/2014/main" id="{B8EC99F4-4C5E-AB55-C66C-493D9FD2E871}"/>
              </a:ext>
            </a:extLst>
          </p:cNvPr>
          <p:cNvSpPr txBox="1"/>
          <p:nvPr/>
        </p:nvSpPr>
        <p:spPr>
          <a:xfrm>
            <a:off x="599440" y="1625600"/>
            <a:ext cx="11059160" cy="3477875"/>
          </a:xfrm>
          <a:prstGeom prst="rect">
            <a:avLst/>
          </a:prstGeom>
          <a:noFill/>
        </p:spPr>
        <p:txBody>
          <a:bodyPr wrap="square" rtlCol="0">
            <a:spAutoFit/>
          </a:bodyPr>
          <a:lstStyle/>
          <a:p>
            <a:r>
              <a:rPr lang="en-US" sz="2000" dirty="0">
                <a:solidFill>
                  <a:schemeClr val="bg1"/>
                </a:solidFill>
              </a:rPr>
              <a:t>The schema manages driver information across multiple tables:</a:t>
            </a:r>
          </a:p>
          <a:p>
            <a:endParaRPr lang="en-US" sz="2000" dirty="0">
              <a:solidFill>
                <a:schemeClr val="bg1"/>
              </a:solidFill>
            </a:endParaRPr>
          </a:p>
          <a:p>
            <a:r>
              <a:rPr lang="en-US" sz="2000" b="1" dirty="0">
                <a:solidFill>
                  <a:schemeClr val="bg1"/>
                </a:solidFill>
              </a:rPr>
              <a:t>DRIVER_INFO</a:t>
            </a:r>
            <a:r>
              <a:rPr lang="en-US" sz="2000" dirty="0">
                <a:solidFill>
                  <a:schemeClr val="bg1"/>
                </a:solidFill>
              </a:rPr>
              <a:t>: Stores details like driver ID (Did), Aadhar number (</a:t>
            </a:r>
            <a:r>
              <a:rPr lang="en-US" sz="2000" dirty="0" err="1">
                <a:solidFill>
                  <a:schemeClr val="bg1"/>
                </a:solidFill>
              </a:rPr>
              <a:t>Daadhar</a:t>
            </a:r>
            <a:r>
              <a:rPr lang="en-US" sz="2000" dirty="0">
                <a:solidFill>
                  <a:schemeClr val="bg1"/>
                </a:solidFill>
              </a:rPr>
              <a:t>), password, name (</a:t>
            </a:r>
            <a:r>
              <a:rPr lang="en-US" sz="2000" dirty="0" err="1">
                <a:solidFill>
                  <a:schemeClr val="bg1"/>
                </a:solidFill>
              </a:rPr>
              <a:t>Dname</a:t>
            </a:r>
            <a:r>
              <a:rPr lang="en-US" sz="2000" dirty="0">
                <a:solidFill>
                  <a:schemeClr val="bg1"/>
                </a:solidFill>
              </a:rPr>
              <a:t>), phone number, status (</a:t>
            </a:r>
            <a:r>
              <a:rPr lang="en-US" sz="2000" dirty="0" err="1">
                <a:solidFill>
                  <a:schemeClr val="bg1"/>
                </a:solidFill>
              </a:rPr>
              <a:t>Dstatus</a:t>
            </a:r>
            <a:r>
              <a:rPr lang="en-US" sz="2000" dirty="0">
                <a:solidFill>
                  <a:schemeClr val="bg1"/>
                </a:solidFill>
              </a:rPr>
              <a:t>), PIN code (</a:t>
            </a:r>
            <a:r>
              <a:rPr lang="en-US" sz="2000" dirty="0" err="1">
                <a:solidFill>
                  <a:schemeClr val="bg1"/>
                </a:solidFill>
              </a:rPr>
              <a:t>Dpin</a:t>
            </a:r>
            <a:r>
              <a:rPr lang="en-US" sz="2000" dirty="0">
                <a:solidFill>
                  <a:schemeClr val="bg1"/>
                </a:solidFill>
              </a:rPr>
              <a:t>), email, date of birth (dob), and ratings (</a:t>
            </a:r>
            <a:r>
              <a:rPr lang="en-US" sz="2000" dirty="0" err="1">
                <a:solidFill>
                  <a:schemeClr val="bg1"/>
                </a:solidFill>
              </a:rPr>
              <a:t>Dratings</a:t>
            </a:r>
            <a:r>
              <a:rPr lang="en-US" sz="2000" dirty="0">
                <a:solidFill>
                  <a:schemeClr val="bg1"/>
                </a:solidFill>
              </a:rPr>
              <a:t>).</a:t>
            </a:r>
          </a:p>
          <a:p>
            <a:endParaRPr lang="en-US" sz="2000" dirty="0">
              <a:solidFill>
                <a:schemeClr val="bg1"/>
              </a:solidFill>
            </a:endParaRPr>
          </a:p>
          <a:p>
            <a:r>
              <a:rPr lang="en-US" sz="2000" b="1" dirty="0">
                <a:solidFill>
                  <a:schemeClr val="bg1"/>
                </a:solidFill>
              </a:rPr>
              <a:t>DRIVER_ADD_MAP</a:t>
            </a:r>
            <a:r>
              <a:rPr lang="en-US" sz="2000" dirty="0">
                <a:solidFill>
                  <a:schemeClr val="bg1"/>
                </a:solidFill>
              </a:rPr>
              <a:t>: Links driver IDs (Did) to address IDs (Aid) to map multiple addresses per driver, ensuring referential integrity with DRIVER_INFO.</a:t>
            </a:r>
          </a:p>
          <a:p>
            <a:endParaRPr lang="en-US" sz="2000" dirty="0">
              <a:solidFill>
                <a:schemeClr val="bg1"/>
              </a:solidFill>
            </a:endParaRPr>
          </a:p>
          <a:p>
            <a:r>
              <a:rPr lang="en-US" sz="2000" b="1" dirty="0">
                <a:solidFill>
                  <a:schemeClr val="bg1"/>
                </a:solidFill>
              </a:rPr>
              <a:t>DRIVER_ADDRESS</a:t>
            </a:r>
            <a:r>
              <a:rPr lang="en-US" sz="2000" dirty="0">
                <a:solidFill>
                  <a:schemeClr val="bg1"/>
                </a:solidFill>
              </a:rPr>
              <a:t>: Stores specific address details (Aid, block, street, area) for drivers, with Aid as the primary key ensuring uniqueness.</a:t>
            </a:r>
            <a:endParaRPr lang="en-IN" sz="2000" dirty="0">
              <a:solidFill>
                <a:schemeClr val="bg1"/>
              </a:solidFill>
            </a:endParaRPr>
          </a:p>
        </p:txBody>
      </p:sp>
    </p:spTree>
    <p:extLst>
      <p:ext uri="{BB962C8B-B14F-4D97-AF65-F5344CB8AC3E}">
        <p14:creationId xmlns:p14="http://schemas.microsoft.com/office/powerpoint/2010/main" val="753949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D6356-76B9-83AF-491F-6C355694DE3A}"/>
              </a:ext>
            </a:extLst>
          </p:cNvPr>
          <p:cNvSpPr>
            <a:spLocks noGrp="1"/>
          </p:cNvSpPr>
          <p:nvPr>
            <p:ph type="title"/>
          </p:nvPr>
        </p:nvSpPr>
        <p:spPr/>
        <p:txBody>
          <a:bodyPr/>
          <a:lstStyle/>
          <a:p>
            <a:pPr algn="ctr"/>
            <a:r>
              <a:rPr lang="en-IN" dirty="0"/>
              <a:t>DRIVERS/DELIVERY PARTNERS</a:t>
            </a:r>
            <a:endParaRPr lang="en-IN" b="0" dirty="0"/>
          </a:p>
        </p:txBody>
      </p:sp>
      <p:sp>
        <p:nvSpPr>
          <p:cNvPr id="3" name="Slide Number Placeholder 2">
            <a:extLst>
              <a:ext uri="{FF2B5EF4-FFF2-40B4-BE49-F238E27FC236}">
                <a16:creationId xmlns:a16="http://schemas.microsoft.com/office/drawing/2014/main" id="{C71B8C8C-CCB9-64A0-D17D-4CED62A1EA74}"/>
              </a:ext>
            </a:extLst>
          </p:cNvPr>
          <p:cNvSpPr>
            <a:spLocks noGrp="1"/>
          </p:cNvSpPr>
          <p:nvPr>
            <p:ph type="sldNum" sz="quarter" idx="12"/>
          </p:nvPr>
        </p:nvSpPr>
        <p:spPr/>
        <p:txBody>
          <a:bodyPr/>
          <a:lstStyle/>
          <a:p>
            <a:fld id="{C263D6C4-4840-40CC-AC84-17E24B3B7BDE}" type="slidenum">
              <a:rPr lang="en-US" noProof="0" smtClean="0"/>
              <a:pPr/>
              <a:t>19</a:t>
            </a:fld>
            <a:endParaRPr lang="en-US" noProof="0" dirty="0"/>
          </a:p>
        </p:txBody>
      </p:sp>
      <p:pic>
        <p:nvPicPr>
          <p:cNvPr id="5" name="Picture 4">
            <a:extLst>
              <a:ext uri="{FF2B5EF4-FFF2-40B4-BE49-F238E27FC236}">
                <a16:creationId xmlns:a16="http://schemas.microsoft.com/office/drawing/2014/main" id="{7B316DCE-03E1-9982-4F01-D4E61DC15FFB}"/>
              </a:ext>
            </a:extLst>
          </p:cNvPr>
          <p:cNvPicPr>
            <a:picLocks noChangeAspect="1"/>
          </p:cNvPicPr>
          <p:nvPr/>
        </p:nvPicPr>
        <p:blipFill>
          <a:blip r:embed="rId2"/>
          <a:stretch>
            <a:fillRect/>
          </a:stretch>
        </p:blipFill>
        <p:spPr>
          <a:xfrm>
            <a:off x="1934462" y="1108927"/>
            <a:ext cx="8323076" cy="5571273"/>
          </a:xfrm>
          <a:prstGeom prst="rect">
            <a:avLst/>
          </a:prstGeom>
        </p:spPr>
      </p:pic>
    </p:spTree>
    <p:extLst>
      <p:ext uri="{BB962C8B-B14F-4D97-AF65-F5344CB8AC3E}">
        <p14:creationId xmlns:p14="http://schemas.microsoft.com/office/powerpoint/2010/main" val="1371352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C1150D-0E78-A527-6AD8-5DC813768814}"/>
              </a:ext>
            </a:extLst>
          </p:cNvPr>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3" name="TextBox 2">
            <a:extLst>
              <a:ext uri="{FF2B5EF4-FFF2-40B4-BE49-F238E27FC236}">
                <a16:creationId xmlns:a16="http://schemas.microsoft.com/office/drawing/2014/main" id="{AE563E92-7768-B452-31C2-46836224FC26}"/>
              </a:ext>
            </a:extLst>
          </p:cNvPr>
          <p:cNvSpPr txBox="1"/>
          <p:nvPr/>
        </p:nvSpPr>
        <p:spPr>
          <a:xfrm>
            <a:off x="924560" y="2377440"/>
            <a:ext cx="8747760" cy="3477875"/>
          </a:xfrm>
          <a:prstGeom prst="rect">
            <a:avLst/>
          </a:prstGeom>
          <a:noFill/>
        </p:spPr>
        <p:txBody>
          <a:bodyPr wrap="square" rtlCol="0">
            <a:spAutoFit/>
          </a:bodyPr>
          <a:lstStyle/>
          <a:p>
            <a:pPr marL="342900" indent="-342900">
              <a:buFont typeface="Arial" panose="020B0604020202020204" pitchFamily="34" charset="0"/>
              <a:buChar char="•"/>
            </a:pPr>
            <a:r>
              <a:rPr lang="en-IN" sz="2000" dirty="0">
                <a:solidFill>
                  <a:schemeClr val="bg1"/>
                </a:solidFill>
              </a:rPr>
              <a:t>PROBLEM STATEMENT		                     	  	</a:t>
            </a:r>
          </a:p>
          <a:p>
            <a:pPr marL="342900" indent="-342900">
              <a:buFont typeface="Arial" panose="020B0604020202020204" pitchFamily="34" charset="0"/>
              <a:buChar char="•"/>
            </a:pPr>
            <a:r>
              <a:rPr lang="en-IN" sz="2000" dirty="0">
                <a:solidFill>
                  <a:schemeClr val="bg1"/>
                </a:solidFill>
              </a:rPr>
              <a:t>EXTENDED EXPLORATION OF PROBLEM STATEMENT</a:t>
            </a:r>
          </a:p>
          <a:p>
            <a:pPr marL="342900" indent="-342900">
              <a:buFont typeface="Arial" panose="020B0604020202020204" pitchFamily="34" charset="0"/>
              <a:buChar char="•"/>
            </a:pPr>
            <a:r>
              <a:rPr lang="en-IN" sz="2000" dirty="0">
                <a:solidFill>
                  <a:schemeClr val="bg1"/>
                </a:solidFill>
              </a:rPr>
              <a:t> REQUIREMENTS</a:t>
            </a:r>
          </a:p>
          <a:p>
            <a:pPr marL="342900" indent="-342900">
              <a:buFont typeface="Arial" panose="020B0604020202020204" pitchFamily="34" charset="0"/>
              <a:buChar char="•"/>
            </a:pPr>
            <a:r>
              <a:rPr lang="en-IN" sz="2000" dirty="0">
                <a:solidFill>
                  <a:schemeClr val="bg1"/>
                </a:solidFill>
              </a:rPr>
              <a:t>ASSUMPTIONS</a:t>
            </a:r>
          </a:p>
          <a:p>
            <a:pPr marL="342900" indent="-342900">
              <a:buFont typeface="Arial" panose="020B0604020202020204" pitchFamily="34" charset="0"/>
              <a:buChar char="•"/>
            </a:pPr>
            <a:r>
              <a:rPr lang="en-IN" sz="2000" dirty="0">
                <a:solidFill>
                  <a:schemeClr val="bg1"/>
                </a:solidFill>
              </a:rPr>
              <a:t>MODULE SPLIT UP  </a:t>
            </a:r>
          </a:p>
          <a:p>
            <a:pPr marL="342900" indent="-342900">
              <a:buFont typeface="Arial" panose="020B0604020202020204" pitchFamily="34" charset="0"/>
              <a:buChar char="•"/>
            </a:pPr>
            <a:r>
              <a:rPr lang="en-IN" sz="2000" dirty="0">
                <a:solidFill>
                  <a:schemeClr val="bg1"/>
                </a:solidFill>
              </a:rPr>
              <a:t>DATABASE DESIGN </a:t>
            </a:r>
          </a:p>
          <a:p>
            <a:pPr marL="342900" indent="-342900">
              <a:buFont typeface="Arial" panose="020B0604020202020204" pitchFamily="34" charset="0"/>
              <a:buChar char="•"/>
            </a:pPr>
            <a:r>
              <a:rPr lang="en-IN" sz="2000" dirty="0">
                <a:solidFill>
                  <a:schemeClr val="bg1"/>
                </a:solidFill>
              </a:rPr>
              <a:t>SCHEMA DIAGRAM</a:t>
            </a:r>
          </a:p>
          <a:p>
            <a:pPr marL="342900" indent="-342900">
              <a:buFont typeface="Arial" panose="020B0604020202020204" pitchFamily="34" charset="0"/>
              <a:buChar char="•"/>
            </a:pPr>
            <a:r>
              <a:rPr lang="en-IN" sz="2000" dirty="0">
                <a:solidFill>
                  <a:schemeClr val="bg1"/>
                </a:solidFill>
              </a:rPr>
              <a:t>PROCEDURES</a:t>
            </a:r>
          </a:p>
          <a:p>
            <a:pPr marL="342900" indent="-342900">
              <a:buFont typeface="Arial" panose="020B0604020202020204" pitchFamily="34" charset="0"/>
              <a:buChar char="•"/>
            </a:pPr>
            <a:r>
              <a:rPr lang="en-IN" sz="2000" dirty="0">
                <a:solidFill>
                  <a:schemeClr val="bg1"/>
                </a:solidFill>
              </a:rPr>
              <a:t>TRIGGERS</a:t>
            </a:r>
          </a:p>
          <a:p>
            <a:pPr marL="342900" indent="-342900">
              <a:buFont typeface="Arial" panose="020B0604020202020204" pitchFamily="34" charset="0"/>
              <a:buChar char="•"/>
            </a:pPr>
            <a:r>
              <a:rPr lang="en-IN" sz="2000" dirty="0">
                <a:solidFill>
                  <a:schemeClr val="bg1"/>
                </a:solidFill>
              </a:rPr>
              <a:t>OUTPUT SCREENSHOTS </a:t>
            </a:r>
          </a:p>
          <a:p>
            <a:pPr marL="342900" indent="-342900">
              <a:buFont typeface="Arial" panose="020B0604020202020204" pitchFamily="34" charset="0"/>
              <a:buChar char="•"/>
            </a:pPr>
            <a:r>
              <a:rPr lang="en-IN" sz="2000" dirty="0">
                <a:solidFill>
                  <a:schemeClr val="bg1"/>
                </a:solidFill>
              </a:rPr>
              <a:t>NOVELTIES</a:t>
            </a:r>
          </a:p>
        </p:txBody>
      </p:sp>
      <p:sp>
        <p:nvSpPr>
          <p:cNvPr id="4" name="Title 1">
            <a:extLst>
              <a:ext uri="{FF2B5EF4-FFF2-40B4-BE49-F238E27FC236}">
                <a16:creationId xmlns:a16="http://schemas.microsoft.com/office/drawing/2014/main" id="{448B8266-A173-2D51-A50F-C88D0006FB8C}"/>
              </a:ext>
            </a:extLst>
          </p:cNvPr>
          <p:cNvSpPr txBox="1">
            <a:spLocks/>
          </p:cNvSpPr>
          <p:nvPr/>
        </p:nvSpPr>
        <p:spPr>
          <a:xfrm>
            <a:off x="444500" y="888365"/>
            <a:ext cx="11214100" cy="53553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solidFill>
                  <a:schemeClr val="bg1"/>
                </a:solidFill>
              </a:rPr>
              <a:t>TABLE OF CONTENTS</a:t>
            </a:r>
          </a:p>
        </p:txBody>
      </p:sp>
    </p:spTree>
    <p:extLst>
      <p:ext uri="{BB962C8B-B14F-4D97-AF65-F5344CB8AC3E}">
        <p14:creationId xmlns:p14="http://schemas.microsoft.com/office/powerpoint/2010/main" val="1371435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13A5D-6FC1-5870-368E-744BAA62A840}"/>
              </a:ext>
            </a:extLst>
          </p:cNvPr>
          <p:cNvSpPr>
            <a:spLocks noGrp="1"/>
          </p:cNvSpPr>
          <p:nvPr>
            <p:ph type="title"/>
          </p:nvPr>
        </p:nvSpPr>
        <p:spPr/>
        <p:txBody>
          <a:bodyPr/>
          <a:lstStyle/>
          <a:p>
            <a:pPr algn="ctr"/>
            <a:r>
              <a:rPr lang="en-IN" dirty="0"/>
              <a:t>ITEM/MENU</a:t>
            </a:r>
          </a:p>
        </p:txBody>
      </p:sp>
      <p:sp>
        <p:nvSpPr>
          <p:cNvPr id="3" name="Slide Number Placeholder 2">
            <a:extLst>
              <a:ext uri="{FF2B5EF4-FFF2-40B4-BE49-F238E27FC236}">
                <a16:creationId xmlns:a16="http://schemas.microsoft.com/office/drawing/2014/main" id="{9564CCE9-1D74-B10E-24E6-BAEBE6B632EA}"/>
              </a:ext>
            </a:extLst>
          </p:cNvPr>
          <p:cNvSpPr>
            <a:spLocks noGrp="1"/>
          </p:cNvSpPr>
          <p:nvPr>
            <p:ph type="sldNum" sz="quarter" idx="12"/>
          </p:nvPr>
        </p:nvSpPr>
        <p:spPr/>
        <p:txBody>
          <a:bodyPr/>
          <a:lstStyle/>
          <a:p>
            <a:fld id="{C263D6C4-4840-40CC-AC84-17E24B3B7BDE}" type="slidenum">
              <a:rPr lang="en-US" noProof="0" smtClean="0"/>
              <a:pPr/>
              <a:t>20</a:t>
            </a:fld>
            <a:endParaRPr lang="en-US" noProof="0" dirty="0"/>
          </a:p>
        </p:txBody>
      </p:sp>
      <p:sp>
        <p:nvSpPr>
          <p:cNvPr id="4" name="TextBox 3">
            <a:extLst>
              <a:ext uri="{FF2B5EF4-FFF2-40B4-BE49-F238E27FC236}">
                <a16:creationId xmlns:a16="http://schemas.microsoft.com/office/drawing/2014/main" id="{B095D905-06E1-3CCD-CC07-F520B459FC35}"/>
              </a:ext>
            </a:extLst>
          </p:cNvPr>
          <p:cNvSpPr txBox="1"/>
          <p:nvPr/>
        </p:nvSpPr>
        <p:spPr>
          <a:xfrm>
            <a:off x="558800" y="1595120"/>
            <a:ext cx="10586720" cy="3170099"/>
          </a:xfrm>
          <a:prstGeom prst="rect">
            <a:avLst/>
          </a:prstGeom>
          <a:noFill/>
        </p:spPr>
        <p:txBody>
          <a:bodyPr wrap="square" rtlCol="0">
            <a:spAutoFit/>
          </a:bodyPr>
          <a:lstStyle/>
          <a:p>
            <a:r>
              <a:rPr lang="en-US" sz="2000" dirty="0">
                <a:solidFill>
                  <a:schemeClr val="bg1"/>
                </a:solidFill>
              </a:rPr>
              <a:t>The schema consists of two tables:</a:t>
            </a:r>
          </a:p>
          <a:p>
            <a:endParaRPr lang="en-US" sz="2000" dirty="0">
              <a:solidFill>
                <a:schemeClr val="bg1"/>
              </a:solidFill>
            </a:endParaRPr>
          </a:p>
          <a:p>
            <a:r>
              <a:rPr lang="en-US" sz="2000" dirty="0">
                <a:solidFill>
                  <a:schemeClr val="bg1"/>
                </a:solidFill>
              </a:rPr>
              <a:t>ITEM: Stores details about food items including ID (</a:t>
            </a:r>
            <a:r>
              <a:rPr lang="en-US" sz="2000" dirty="0" err="1">
                <a:solidFill>
                  <a:schemeClr val="bg1"/>
                </a:solidFill>
              </a:rPr>
              <a:t>Iid</a:t>
            </a:r>
            <a:r>
              <a:rPr lang="en-US" sz="2000" dirty="0">
                <a:solidFill>
                  <a:schemeClr val="bg1"/>
                </a:solidFill>
              </a:rPr>
              <a:t>), name (</a:t>
            </a:r>
            <a:r>
              <a:rPr lang="en-US" sz="2000" dirty="0" err="1">
                <a:solidFill>
                  <a:schemeClr val="bg1"/>
                </a:solidFill>
              </a:rPr>
              <a:t>Iname</a:t>
            </a:r>
            <a:r>
              <a:rPr lang="en-US" sz="2000" dirty="0">
                <a:solidFill>
                  <a:schemeClr val="bg1"/>
                </a:solidFill>
              </a:rPr>
              <a:t>), description (</a:t>
            </a:r>
            <a:r>
              <a:rPr lang="en-US" sz="2000" dirty="0" err="1">
                <a:solidFill>
                  <a:schemeClr val="bg1"/>
                </a:solidFill>
              </a:rPr>
              <a:t>Idesc</a:t>
            </a:r>
            <a:r>
              <a:rPr lang="en-US" sz="2000" dirty="0">
                <a:solidFill>
                  <a:schemeClr val="bg1"/>
                </a:solidFill>
              </a:rPr>
              <a:t>), price (price), category (Category), type (Type), cuisine (Cuisine), ratings (</a:t>
            </a:r>
            <a:r>
              <a:rPr lang="en-US" sz="2000" dirty="0" err="1">
                <a:solidFill>
                  <a:schemeClr val="bg1"/>
                </a:solidFill>
              </a:rPr>
              <a:t>Iratings</a:t>
            </a:r>
            <a:r>
              <a:rPr lang="en-US" sz="2000" dirty="0">
                <a:solidFill>
                  <a:schemeClr val="bg1"/>
                </a:solidFill>
              </a:rPr>
              <a:t>), guilt-free option (Guiltfree), and Jain dietary status (Jain). Constraints ensure </a:t>
            </a:r>
            <a:r>
              <a:rPr lang="en-US" sz="2000" dirty="0" err="1">
                <a:solidFill>
                  <a:schemeClr val="bg1"/>
                </a:solidFill>
              </a:rPr>
              <a:t>Iid</a:t>
            </a:r>
            <a:r>
              <a:rPr lang="en-US" sz="2000" dirty="0">
                <a:solidFill>
                  <a:schemeClr val="bg1"/>
                </a:solidFill>
              </a:rPr>
              <a:t> starts with 'I' and validates other fields accordingly.</a:t>
            </a:r>
          </a:p>
          <a:p>
            <a:endParaRPr lang="en-US" sz="2000" dirty="0">
              <a:solidFill>
                <a:schemeClr val="bg1"/>
              </a:solidFill>
            </a:endParaRPr>
          </a:p>
          <a:p>
            <a:r>
              <a:rPr lang="en-US" sz="2000" dirty="0">
                <a:solidFill>
                  <a:schemeClr val="bg1"/>
                </a:solidFill>
              </a:rPr>
              <a:t>MENU: Maps items (</a:t>
            </a:r>
            <a:r>
              <a:rPr lang="en-US" sz="2000" dirty="0" err="1">
                <a:solidFill>
                  <a:schemeClr val="bg1"/>
                </a:solidFill>
              </a:rPr>
              <a:t>Iid</a:t>
            </a:r>
            <a:r>
              <a:rPr lang="en-US" sz="2000" dirty="0">
                <a:solidFill>
                  <a:schemeClr val="bg1"/>
                </a:solidFill>
              </a:rPr>
              <a:t>) to restaurants (Rid) with additional timing information (Timings). Primary key (Rid, </a:t>
            </a:r>
            <a:r>
              <a:rPr lang="en-US" sz="2000" dirty="0" err="1">
                <a:solidFill>
                  <a:schemeClr val="bg1"/>
                </a:solidFill>
              </a:rPr>
              <a:t>Iid</a:t>
            </a:r>
            <a:r>
              <a:rPr lang="en-US" sz="2000" dirty="0">
                <a:solidFill>
                  <a:schemeClr val="bg1"/>
                </a:solidFill>
              </a:rPr>
              <a:t>) ensures uniqueness. Foreign keys maintain referential integrity with RESTAURANT_INFO and ITEM tables for restaurant IDs (Rid) and item IDs (</a:t>
            </a:r>
            <a:r>
              <a:rPr lang="en-US" sz="2000" dirty="0" err="1">
                <a:solidFill>
                  <a:schemeClr val="bg1"/>
                </a:solidFill>
              </a:rPr>
              <a:t>Iid</a:t>
            </a:r>
            <a:r>
              <a:rPr lang="en-US" sz="2000" dirty="0">
                <a:solidFill>
                  <a:schemeClr val="bg1"/>
                </a:solidFill>
              </a:rPr>
              <a:t>).</a:t>
            </a:r>
            <a:endParaRPr lang="en-IN" sz="2000" dirty="0">
              <a:solidFill>
                <a:schemeClr val="bg1"/>
              </a:solidFill>
            </a:endParaRPr>
          </a:p>
        </p:txBody>
      </p:sp>
    </p:spTree>
    <p:extLst>
      <p:ext uri="{BB962C8B-B14F-4D97-AF65-F5344CB8AC3E}">
        <p14:creationId xmlns:p14="http://schemas.microsoft.com/office/powerpoint/2010/main" val="3369789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C90D0-CB21-3F72-D528-71088F51C8C4}"/>
              </a:ext>
            </a:extLst>
          </p:cNvPr>
          <p:cNvSpPr>
            <a:spLocks noGrp="1"/>
          </p:cNvSpPr>
          <p:nvPr>
            <p:ph type="title"/>
          </p:nvPr>
        </p:nvSpPr>
        <p:spPr/>
        <p:txBody>
          <a:bodyPr/>
          <a:lstStyle/>
          <a:p>
            <a:pPr algn="ctr"/>
            <a:r>
              <a:rPr lang="en-IN" dirty="0"/>
              <a:t>ITEM/MENU</a:t>
            </a:r>
          </a:p>
        </p:txBody>
      </p:sp>
      <p:sp>
        <p:nvSpPr>
          <p:cNvPr id="3" name="Slide Number Placeholder 2">
            <a:extLst>
              <a:ext uri="{FF2B5EF4-FFF2-40B4-BE49-F238E27FC236}">
                <a16:creationId xmlns:a16="http://schemas.microsoft.com/office/drawing/2014/main" id="{3F3EE906-BFA8-CC0A-F49E-BF0BFDB9546F}"/>
              </a:ext>
            </a:extLst>
          </p:cNvPr>
          <p:cNvSpPr>
            <a:spLocks noGrp="1"/>
          </p:cNvSpPr>
          <p:nvPr>
            <p:ph type="sldNum" sz="quarter" idx="12"/>
          </p:nvPr>
        </p:nvSpPr>
        <p:spPr/>
        <p:txBody>
          <a:bodyPr/>
          <a:lstStyle/>
          <a:p>
            <a:fld id="{C263D6C4-4840-40CC-AC84-17E24B3B7BDE}" type="slidenum">
              <a:rPr lang="en-US" noProof="0" smtClean="0"/>
              <a:pPr/>
              <a:t>21</a:t>
            </a:fld>
            <a:endParaRPr lang="en-US" noProof="0" dirty="0"/>
          </a:p>
        </p:txBody>
      </p:sp>
      <p:pic>
        <p:nvPicPr>
          <p:cNvPr id="5" name="Picture 4">
            <a:extLst>
              <a:ext uri="{FF2B5EF4-FFF2-40B4-BE49-F238E27FC236}">
                <a16:creationId xmlns:a16="http://schemas.microsoft.com/office/drawing/2014/main" id="{E5DC3D2A-FD7B-F852-0977-68F513A9C49A}"/>
              </a:ext>
            </a:extLst>
          </p:cNvPr>
          <p:cNvPicPr>
            <a:picLocks noChangeAspect="1"/>
          </p:cNvPicPr>
          <p:nvPr/>
        </p:nvPicPr>
        <p:blipFill>
          <a:blip r:embed="rId2"/>
          <a:stretch>
            <a:fillRect/>
          </a:stretch>
        </p:blipFill>
        <p:spPr>
          <a:xfrm>
            <a:off x="1018466" y="1465857"/>
            <a:ext cx="10155067" cy="5125165"/>
          </a:xfrm>
          <a:prstGeom prst="rect">
            <a:avLst/>
          </a:prstGeom>
        </p:spPr>
      </p:pic>
    </p:spTree>
    <p:extLst>
      <p:ext uri="{BB962C8B-B14F-4D97-AF65-F5344CB8AC3E}">
        <p14:creationId xmlns:p14="http://schemas.microsoft.com/office/powerpoint/2010/main" val="3826539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D52EB-3543-F218-5855-E4509C9E3145}"/>
              </a:ext>
            </a:extLst>
          </p:cNvPr>
          <p:cNvSpPr>
            <a:spLocks noGrp="1"/>
          </p:cNvSpPr>
          <p:nvPr>
            <p:ph type="title"/>
          </p:nvPr>
        </p:nvSpPr>
        <p:spPr/>
        <p:txBody>
          <a:bodyPr/>
          <a:lstStyle/>
          <a:p>
            <a:pPr algn="ctr"/>
            <a:r>
              <a:rPr lang="en-IN" b="0" dirty="0"/>
              <a:t>ORDERS</a:t>
            </a:r>
          </a:p>
        </p:txBody>
      </p:sp>
      <p:sp>
        <p:nvSpPr>
          <p:cNvPr id="3" name="Slide Number Placeholder 2">
            <a:extLst>
              <a:ext uri="{FF2B5EF4-FFF2-40B4-BE49-F238E27FC236}">
                <a16:creationId xmlns:a16="http://schemas.microsoft.com/office/drawing/2014/main" id="{4460822E-103E-F014-8038-5F95B24E4AED}"/>
              </a:ext>
            </a:extLst>
          </p:cNvPr>
          <p:cNvSpPr>
            <a:spLocks noGrp="1"/>
          </p:cNvSpPr>
          <p:nvPr>
            <p:ph type="sldNum" sz="quarter" idx="12"/>
          </p:nvPr>
        </p:nvSpPr>
        <p:spPr/>
        <p:txBody>
          <a:bodyPr/>
          <a:lstStyle/>
          <a:p>
            <a:fld id="{C263D6C4-4840-40CC-AC84-17E24B3B7BDE}" type="slidenum">
              <a:rPr lang="en-US" noProof="0" smtClean="0"/>
              <a:pPr/>
              <a:t>22</a:t>
            </a:fld>
            <a:endParaRPr lang="en-US" noProof="0" dirty="0"/>
          </a:p>
        </p:txBody>
      </p:sp>
      <p:sp>
        <p:nvSpPr>
          <p:cNvPr id="4" name="TextBox 3">
            <a:extLst>
              <a:ext uri="{FF2B5EF4-FFF2-40B4-BE49-F238E27FC236}">
                <a16:creationId xmlns:a16="http://schemas.microsoft.com/office/drawing/2014/main" id="{7C5E2E0A-F319-92ED-EB40-F44886B59E85}"/>
              </a:ext>
            </a:extLst>
          </p:cNvPr>
          <p:cNvSpPr txBox="1"/>
          <p:nvPr/>
        </p:nvSpPr>
        <p:spPr>
          <a:xfrm>
            <a:off x="304800" y="1432560"/>
            <a:ext cx="10947400" cy="3170099"/>
          </a:xfrm>
          <a:prstGeom prst="rect">
            <a:avLst/>
          </a:prstGeom>
          <a:noFill/>
        </p:spPr>
        <p:txBody>
          <a:bodyPr wrap="square" rtlCol="0">
            <a:spAutoFit/>
          </a:bodyPr>
          <a:lstStyle/>
          <a:p>
            <a:r>
              <a:rPr lang="en-US" sz="2000" dirty="0">
                <a:solidFill>
                  <a:schemeClr val="bg1"/>
                </a:solidFill>
              </a:rPr>
              <a:t>The schema defines two tables:</a:t>
            </a:r>
          </a:p>
          <a:p>
            <a:endParaRPr lang="en-US" sz="2000" dirty="0">
              <a:solidFill>
                <a:schemeClr val="bg1"/>
              </a:solidFill>
            </a:endParaRPr>
          </a:p>
          <a:p>
            <a:r>
              <a:rPr lang="en-US" sz="2000" dirty="0">
                <a:solidFill>
                  <a:schemeClr val="bg1"/>
                </a:solidFill>
              </a:rPr>
              <a:t>ORDERS: Stores order information including order ID (</a:t>
            </a:r>
            <a:r>
              <a:rPr lang="en-US" sz="2000" dirty="0" err="1">
                <a:solidFill>
                  <a:schemeClr val="bg1"/>
                </a:solidFill>
              </a:rPr>
              <a:t>Oid</a:t>
            </a:r>
            <a:r>
              <a:rPr lang="en-US" sz="2000" dirty="0">
                <a:solidFill>
                  <a:schemeClr val="bg1"/>
                </a:solidFill>
              </a:rPr>
              <a:t>), customer ID (Cid), restaurant ID (Rid), driver ID (Did), status (status), order date and time (</a:t>
            </a:r>
            <a:r>
              <a:rPr lang="en-US" sz="2000" dirty="0" err="1">
                <a:solidFill>
                  <a:schemeClr val="bg1"/>
                </a:solidFill>
              </a:rPr>
              <a:t>order_date_time</a:t>
            </a:r>
            <a:r>
              <a:rPr lang="en-US" sz="2000" dirty="0">
                <a:solidFill>
                  <a:schemeClr val="bg1"/>
                </a:solidFill>
              </a:rPr>
              <a:t>), delivery date and time (</a:t>
            </a:r>
            <a:r>
              <a:rPr lang="en-US" sz="2000" dirty="0" err="1">
                <a:solidFill>
                  <a:schemeClr val="bg1"/>
                </a:solidFill>
              </a:rPr>
              <a:t>del_date_time</a:t>
            </a:r>
            <a:r>
              <a:rPr lang="en-US" sz="2000" dirty="0">
                <a:solidFill>
                  <a:schemeClr val="bg1"/>
                </a:solidFill>
              </a:rPr>
              <a:t>), order rating (Orating), and total price (price). Constraints ensure </a:t>
            </a:r>
            <a:r>
              <a:rPr lang="en-US" sz="2000" dirty="0" err="1">
                <a:solidFill>
                  <a:schemeClr val="bg1"/>
                </a:solidFill>
              </a:rPr>
              <a:t>Oid</a:t>
            </a:r>
            <a:r>
              <a:rPr lang="en-US" sz="2000" dirty="0">
                <a:solidFill>
                  <a:schemeClr val="bg1"/>
                </a:solidFill>
              </a:rPr>
              <a:t> starts with 'O', and validate statuses, ratings, and date-time relationships.</a:t>
            </a:r>
          </a:p>
          <a:p>
            <a:endParaRPr lang="en-US" sz="2000" dirty="0">
              <a:solidFill>
                <a:schemeClr val="bg1"/>
              </a:solidFill>
            </a:endParaRPr>
          </a:p>
          <a:p>
            <a:r>
              <a:rPr lang="en-US" sz="2000" dirty="0">
                <a:solidFill>
                  <a:schemeClr val="bg1"/>
                </a:solidFill>
              </a:rPr>
              <a:t>ORDER_DETAILS: Details specific to each order (</a:t>
            </a:r>
            <a:r>
              <a:rPr lang="en-US" sz="2000" dirty="0" err="1">
                <a:solidFill>
                  <a:schemeClr val="bg1"/>
                </a:solidFill>
              </a:rPr>
              <a:t>Oid</a:t>
            </a:r>
            <a:r>
              <a:rPr lang="en-US" sz="2000" dirty="0">
                <a:solidFill>
                  <a:schemeClr val="bg1"/>
                </a:solidFill>
              </a:rPr>
              <a:t>) and item (</a:t>
            </a:r>
            <a:r>
              <a:rPr lang="en-US" sz="2000" dirty="0" err="1">
                <a:solidFill>
                  <a:schemeClr val="bg1"/>
                </a:solidFill>
              </a:rPr>
              <a:t>Iid</a:t>
            </a:r>
            <a:r>
              <a:rPr lang="en-US" sz="2000" dirty="0">
                <a:solidFill>
                  <a:schemeClr val="bg1"/>
                </a:solidFill>
              </a:rPr>
              <a:t>) include item price (price), quantity (Qty), and constraints enforcing positive values for price and quantity. The primary key (</a:t>
            </a:r>
            <a:r>
              <a:rPr lang="en-US" sz="2000" dirty="0" err="1">
                <a:solidFill>
                  <a:schemeClr val="bg1"/>
                </a:solidFill>
              </a:rPr>
              <a:t>Oid</a:t>
            </a:r>
            <a:r>
              <a:rPr lang="en-US" sz="2000" dirty="0">
                <a:solidFill>
                  <a:schemeClr val="bg1"/>
                </a:solidFill>
              </a:rPr>
              <a:t>, </a:t>
            </a:r>
            <a:r>
              <a:rPr lang="en-US" sz="2000" dirty="0" err="1">
                <a:solidFill>
                  <a:schemeClr val="bg1"/>
                </a:solidFill>
              </a:rPr>
              <a:t>Iid</a:t>
            </a:r>
            <a:r>
              <a:rPr lang="en-US" sz="2000" dirty="0">
                <a:solidFill>
                  <a:schemeClr val="bg1"/>
                </a:solidFill>
              </a:rPr>
              <a:t>) ensures uniqueness per order-item pair, with additional checks on </a:t>
            </a:r>
            <a:r>
              <a:rPr lang="en-US" sz="2000" dirty="0" err="1">
                <a:solidFill>
                  <a:schemeClr val="bg1"/>
                </a:solidFill>
              </a:rPr>
              <a:t>Oid</a:t>
            </a:r>
            <a:r>
              <a:rPr lang="en-US" sz="2000" dirty="0">
                <a:solidFill>
                  <a:schemeClr val="bg1"/>
                </a:solidFill>
              </a:rPr>
              <a:t> format.</a:t>
            </a:r>
            <a:endParaRPr lang="en-IN" sz="2000" dirty="0">
              <a:solidFill>
                <a:schemeClr val="bg1"/>
              </a:solidFill>
            </a:endParaRPr>
          </a:p>
        </p:txBody>
      </p:sp>
    </p:spTree>
    <p:extLst>
      <p:ext uri="{BB962C8B-B14F-4D97-AF65-F5344CB8AC3E}">
        <p14:creationId xmlns:p14="http://schemas.microsoft.com/office/powerpoint/2010/main" val="2169906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547A3-2BE0-818A-6332-658A9BA7B953}"/>
              </a:ext>
            </a:extLst>
          </p:cNvPr>
          <p:cNvSpPr>
            <a:spLocks noGrp="1"/>
          </p:cNvSpPr>
          <p:nvPr>
            <p:ph type="title"/>
          </p:nvPr>
        </p:nvSpPr>
        <p:spPr/>
        <p:txBody>
          <a:bodyPr/>
          <a:lstStyle/>
          <a:p>
            <a:pPr algn="ctr"/>
            <a:r>
              <a:rPr lang="en-IN" dirty="0"/>
              <a:t>ORDERS</a:t>
            </a:r>
          </a:p>
        </p:txBody>
      </p:sp>
      <p:sp>
        <p:nvSpPr>
          <p:cNvPr id="3" name="Slide Number Placeholder 2">
            <a:extLst>
              <a:ext uri="{FF2B5EF4-FFF2-40B4-BE49-F238E27FC236}">
                <a16:creationId xmlns:a16="http://schemas.microsoft.com/office/drawing/2014/main" id="{866BDC4A-E2CD-F2B9-3B36-6F263E7124E2}"/>
              </a:ext>
            </a:extLst>
          </p:cNvPr>
          <p:cNvSpPr>
            <a:spLocks noGrp="1"/>
          </p:cNvSpPr>
          <p:nvPr>
            <p:ph type="sldNum" sz="quarter" idx="12"/>
          </p:nvPr>
        </p:nvSpPr>
        <p:spPr/>
        <p:txBody>
          <a:bodyPr/>
          <a:lstStyle/>
          <a:p>
            <a:fld id="{C263D6C4-4840-40CC-AC84-17E24B3B7BDE}" type="slidenum">
              <a:rPr lang="en-US" noProof="0" smtClean="0"/>
              <a:pPr/>
              <a:t>23</a:t>
            </a:fld>
            <a:endParaRPr lang="en-US" noProof="0" dirty="0"/>
          </a:p>
        </p:txBody>
      </p:sp>
      <p:pic>
        <p:nvPicPr>
          <p:cNvPr id="5" name="Picture 4">
            <a:extLst>
              <a:ext uri="{FF2B5EF4-FFF2-40B4-BE49-F238E27FC236}">
                <a16:creationId xmlns:a16="http://schemas.microsoft.com/office/drawing/2014/main" id="{657B5B5D-2CEB-436A-8C4B-49AEE35CDB1B}"/>
              </a:ext>
            </a:extLst>
          </p:cNvPr>
          <p:cNvPicPr>
            <a:picLocks noChangeAspect="1"/>
          </p:cNvPicPr>
          <p:nvPr/>
        </p:nvPicPr>
        <p:blipFill>
          <a:blip r:embed="rId2"/>
          <a:stretch>
            <a:fillRect/>
          </a:stretch>
        </p:blipFill>
        <p:spPr>
          <a:xfrm>
            <a:off x="1008940" y="1237541"/>
            <a:ext cx="10174120" cy="5077534"/>
          </a:xfrm>
          <a:prstGeom prst="rect">
            <a:avLst/>
          </a:prstGeom>
        </p:spPr>
      </p:pic>
    </p:spTree>
    <p:extLst>
      <p:ext uri="{BB962C8B-B14F-4D97-AF65-F5344CB8AC3E}">
        <p14:creationId xmlns:p14="http://schemas.microsoft.com/office/powerpoint/2010/main" val="3977961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9D8FB-4FE8-EE08-BC9A-7CE3E102D1B3}"/>
              </a:ext>
            </a:extLst>
          </p:cNvPr>
          <p:cNvSpPr>
            <a:spLocks noGrp="1"/>
          </p:cNvSpPr>
          <p:nvPr>
            <p:ph type="title"/>
          </p:nvPr>
        </p:nvSpPr>
        <p:spPr/>
        <p:txBody>
          <a:bodyPr/>
          <a:lstStyle/>
          <a:p>
            <a:pPr algn="ctr"/>
            <a:r>
              <a:rPr lang="en-IN" dirty="0"/>
              <a:t>PAYMENT</a:t>
            </a:r>
          </a:p>
        </p:txBody>
      </p:sp>
      <p:sp>
        <p:nvSpPr>
          <p:cNvPr id="3" name="Slide Number Placeholder 2">
            <a:extLst>
              <a:ext uri="{FF2B5EF4-FFF2-40B4-BE49-F238E27FC236}">
                <a16:creationId xmlns:a16="http://schemas.microsoft.com/office/drawing/2014/main" id="{E17E2A1D-C014-839D-93E1-54C51553D926}"/>
              </a:ext>
            </a:extLst>
          </p:cNvPr>
          <p:cNvSpPr>
            <a:spLocks noGrp="1"/>
          </p:cNvSpPr>
          <p:nvPr>
            <p:ph type="sldNum" sz="quarter" idx="12"/>
          </p:nvPr>
        </p:nvSpPr>
        <p:spPr/>
        <p:txBody>
          <a:bodyPr/>
          <a:lstStyle/>
          <a:p>
            <a:fld id="{C263D6C4-4840-40CC-AC84-17E24B3B7BDE}" type="slidenum">
              <a:rPr lang="en-US" noProof="0" smtClean="0"/>
              <a:pPr/>
              <a:t>24</a:t>
            </a:fld>
            <a:endParaRPr lang="en-US" noProof="0" dirty="0"/>
          </a:p>
        </p:txBody>
      </p:sp>
      <p:sp>
        <p:nvSpPr>
          <p:cNvPr id="4" name="TextBox 3">
            <a:extLst>
              <a:ext uri="{FF2B5EF4-FFF2-40B4-BE49-F238E27FC236}">
                <a16:creationId xmlns:a16="http://schemas.microsoft.com/office/drawing/2014/main" id="{C6D2728C-9EA0-24AE-544F-B3A47338E019}"/>
              </a:ext>
            </a:extLst>
          </p:cNvPr>
          <p:cNvSpPr txBox="1"/>
          <p:nvPr/>
        </p:nvSpPr>
        <p:spPr>
          <a:xfrm>
            <a:off x="223520" y="1442720"/>
            <a:ext cx="11826240" cy="1015663"/>
          </a:xfrm>
          <a:prstGeom prst="rect">
            <a:avLst/>
          </a:prstGeom>
          <a:noFill/>
        </p:spPr>
        <p:txBody>
          <a:bodyPr wrap="square" rtlCol="0">
            <a:spAutoFit/>
          </a:bodyPr>
          <a:lstStyle/>
          <a:p>
            <a:r>
              <a:rPr lang="en-US" sz="2000" dirty="0">
                <a:solidFill>
                  <a:schemeClr val="bg1"/>
                </a:solidFill>
              </a:rPr>
              <a:t>The PAYMENT table manages payments linked to orders (</a:t>
            </a:r>
            <a:r>
              <a:rPr lang="en-US" sz="2000" dirty="0" err="1">
                <a:solidFill>
                  <a:schemeClr val="bg1"/>
                </a:solidFill>
              </a:rPr>
              <a:t>Oid</a:t>
            </a:r>
            <a:r>
              <a:rPr lang="en-US" sz="2000" dirty="0">
                <a:solidFill>
                  <a:schemeClr val="bg1"/>
                </a:solidFill>
              </a:rPr>
              <a:t>), tracking payment status (status) as either unpaid (0) or paid (1). It validates payment methods (Type) such as 'cash', 'online', or 'card', ensuring accurate recording and management of financial transactions within the system.</a:t>
            </a:r>
            <a:endParaRPr lang="en-IN" sz="2000" dirty="0">
              <a:solidFill>
                <a:schemeClr val="bg1"/>
              </a:solidFill>
            </a:endParaRPr>
          </a:p>
        </p:txBody>
      </p:sp>
      <p:pic>
        <p:nvPicPr>
          <p:cNvPr id="7" name="Picture 6">
            <a:extLst>
              <a:ext uri="{FF2B5EF4-FFF2-40B4-BE49-F238E27FC236}">
                <a16:creationId xmlns:a16="http://schemas.microsoft.com/office/drawing/2014/main" id="{07FCAAC8-480C-9CD0-3772-66C4FB59E477}"/>
              </a:ext>
            </a:extLst>
          </p:cNvPr>
          <p:cNvPicPr>
            <a:picLocks noChangeAspect="1"/>
          </p:cNvPicPr>
          <p:nvPr/>
        </p:nvPicPr>
        <p:blipFill>
          <a:blip r:embed="rId2"/>
          <a:stretch>
            <a:fillRect/>
          </a:stretch>
        </p:blipFill>
        <p:spPr>
          <a:xfrm>
            <a:off x="931148" y="3353623"/>
            <a:ext cx="10240804" cy="1857634"/>
          </a:xfrm>
          <a:prstGeom prst="rect">
            <a:avLst/>
          </a:prstGeom>
        </p:spPr>
      </p:pic>
    </p:spTree>
    <p:extLst>
      <p:ext uri="{BB962C8B-B14F-4D97-AF65-F5344CB8AC3E}">
        <p14:creationId xmlns:p14="http://schemas.microsoft.com/office/powerpoint/2010/main" val="4277346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AB20-1CCE-08C0-F1AD-020965D43711}"/>
              </a:ext>
            </a:extLst>
          </p:cNvPr>
          <p:cNvSpPr>
            <a:spLocks noGrp="1"/>
          </p:cNvSpPr>
          <p:nvPr>
            <p:ph type="title"/>
          </p:nvPr>
        </p:nvSpPr>
        <p:spPr/>
        <p:txBody>
          <a:bodyPr/>
          <a:lstStyle/>
          <a:p>
            <a:r>
              <a:rPr lang="en-IN" dirty="0"/>
              <a:t>SCHEMA DIAGRAM</a:t>
            </a:r>
          </a:p>
        </p:txBody>
      </p:sp>
      <p:sp>
        <p:nvSpPr>
          <p:cNvPr id="3" name="Text Placeholder 2">
            <a:extLst>
              <a:ext uri="{FF2B5EF4-FFF2-40B4-BE49-F238E27FC236}">
                <a16:creationId xmlns:a16="http://schemas.microsoft.com/office/drawing/2014/main" id="{AB75D2A3-21D3-8211-225C-3E6A95DD44C8}"/>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669B300C-EF74-8E81-B530-75211F301914}"/>
              </a:ext>
            </a:extLst>
          </p:cNvPr>
          <p:cNvSpPr>
            <a:spLocks noGrp="1"/>
          </p:cNvSpPr>
          <p:nvPr>
            <p:ph type="sldNum" sz="quarter" idx="12"/>
          </p:nvPr>
        </p:nvSpPr>
        <p:spPr/>
        <p:txBody>
          <a:bodyPr/>
          <a:lstStyle/>
          <a:p>
            <a:fld id="{C263D6C4-4840-40CC-AC84-17E24B3B7BDE}" type="slidenum">
              <a:rPr lang="en-US" noProof="0" smtClean="0"/>
              <a:pPr/>
              <a:t>25</a:t>
            </a:fld>
            <a:endParaRPr lang="en-US" noProof="0" dirty="0"/>
          </a:p>
        </p:txBody>
      </p:sp>
    </p:spTree>
    <p:extLst>
      <p:ext uri="{BB962C8B-B14F-4D97-AF65-F5344CB8AC3E}">
        <p14:creationId xmlns:p14="http://schemas.microsoft.com/office/powerpoint/2010/main" val="19901154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A40872-EE89-AD89-AD22-BE97C9C93B93}"/>
              </a:ext>
            </a:extLst>
          </p:cNvPr>
          <p:cNvSpPr>
            <a:spLocks noGrp="1"/>
          </p:cNvSpPr>
          <p:nvPr>
            <p:ph type="sldNum" sz="quarter" idx="12"/>
          </p:nvPr>
        </p:nvSpPr>
        <p:spPr/>
        <p:txBody>
          <a:bodyPr/>
          <a:lstStyle/>
          <a:p>
            <a:fld id="{C263D6C4-4840-40CC-AC84-17E24B3B7BDE}" type="slidenum">
              <a:rPr lang="en-US" noProof="0" smtClean="0"/>
              <a:pPr/>
              <a:t>26</a:t>
            </a:fld>
            <a:endParaRPr lang="en-US" noProof="0" dirty="0"/>
          </a:p>
        </p:txBody>
      </p:sp>
      <p:pic>
        <p:nvPicPr>
          <p:cNvPr id="4" name="Picture 3">
            <a:extLst>
              <a:ext uri="{FF2B5EF4-FFF2-40B4-BE49-F238E27FC236}">
                <a16:creationId xmlns:a16="http://schemas.microsoft.com/office/drawing/2014/main" id="{29822242-4398-27E9-990A-CF3A9C16347A}"/>
              </a:ext>
            </a:extLst>
          </p:cNvPr>
          <p:cNvPicPr>
            <a:picLocks noChangeAspect="1"/>
          </p:cNvPicPr>
          <p:nvPr/>
        </p:nvPicPr>
        <p:blipFill>
          <a:blip r:embed="rId2"/>
          <a:stretch>
            <a:fillRect/>
          </a:stretch>
        </p:blipFill>
        <p:spPr>
          <a:xfrm>
            <a:off x="533400" y="1042579"/>
            <a:ext cx="4814529" cy="5455058"/>
          </a:xfrm>
          <a:prstGeom prst="rect">
            <a:avLst/>
          </a:prstGeom>
        </p:spPr>
      </p:pic>
      <p:pic>
        <p:nvPicPr>
          <p:cNvPr id="6" name="Picture 5">
            <a:extLst>
              <a:ext uri="{FF2B5EF4-FFF2-40B4-BE49-F238E27FC236}">
                <a16:creationId xmlns:a16="http://schemas.microsoft.com/office/drawing/2014/main" id="{505F0B60-7B9E-C2DC-D563-09F6E2F17CEE}"/>
              </a:ext>
            </a:extLst>
          </p:cNvPr>
          <p:cNvPicPr>
            <a:picLocks noChangeAspect="1"/>
          </p:cNvPicPr>
          <p:nvPr/>
        </p:nvPicPr>
        <p:blipFill>
          <a:blip r:embed="rId3"/>
          <a:stretch>
            <a:fillRect/>
          </a:stretch>
        </p:blipFill>
        <p:spPr>
          <a:xfrm>
            <a:off x="5689600" y="1742078"/>
            <a:ext cx="6299200" cy="4248298"/>
          </a:xfrm>
          <a:prstGeom prst="rect">
            <a:avLst/>
          </a:prstGeom>
        </p:spPr>
      </p:pic>
    </p:spTree>
    <p:extLst>
      <p:ext uri="{BB962C8B-B14F-4D97-AF65-F5344CB8AC3E}">
        <p14:creationId xmlns:p14="http://schemas.microsoft.com/office/powerpoint/2010/main" val="348684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F628A-2072-1309-23F9-DE39DD14E176}"/>
              </a:ext>
            </a:extLst>
          </p:cNvPr>
          <p:cNvSpPr>
            <a:spLocks noGrp="1"/>
          </p:cNvSpPr>
          <p:nvPr>
            <p:ph type="title"/>
          </p:nvPr>
        </p:nvSpPr>
        <p:spPr/>
        <p:txBody>
          <a:bodyPr/>
          <a:lstStyle/>
          <a:p>
            <a:r>
              <a:rPr lang="en-IN" b="0" dirty="0"/>
              <a:t>PROCEDURES</a:t>
            </a:r>
          </a:p>
        </p:txBody>
      </p:sp>
      <p:sp>
        <p:nvSpPr>
          <p:cNvPr id="3" name="Text Placeholder 2">
            <a:extLst>
              <a:ext uri="{FF2B5EF4-FFF2-40B4-BE49-F238E27FC236}">
                <a16:creationId xmlns:a16="http://schemas.microsoft.com/office/drawing/2014/main" id="{3519AF3A-AB52-95A5-8A76-1F658A64EF31}"/>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BCFC4FFF-DA34-3211-F6D8-888B657A9EF0}"/>
              </a:ext>
            </a:extLst>
          </p:cNvPr>
          <p:cNvSpPr>
            <a:spLocks noGrp="1"/>
          </p:cNvSpPr>
          <p:nvPr>
            <p:ph type="sldNum" sz="quarter" idx="12"/>
          </p:nvPr>
        </p:nvSpPr>
        <p:spPr/>
        <p:txBody>
          <a:bodyPr/>
          <a:lstStyle/>
          <a:p>
            <a:fld id="{C263D6C4-4840-40CC-AC84-17E24B3B7BDE}" type="slidenum">
              <a:rPr lang="en-US" noProof="0" smtClean="0"/>
              <a:pPr/>
              <a:t>27</a:t>
            </a:fld>
            <a:endParaRPr lang="en-US" noProof="0" dirty="0"/>
          </a:p>
        </p:txBody>
      </p:sp>
    </p:spTree>
    <p:extLst>
      <p:ext uri="{BB962C8B-B14F-4D97-AF65-F5344CB8AC3E}">
        <p14:creationId xmlns:p14="http://schemas.microsoft.com/office/powerpoint/2010/main" val="28819202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BD48E-FD72-BC0F-8401-172DFF8ABE94}"/>
              </a:ext>
            </a:extLst>
          </p:cNvPr>
          <p:cNvSpPr>
            <a:spLocks noGrp="1"/>
          </p:cNvSpPr>
          <p:nvPr>
            <p:ph type="title"/>
          </p:nvPr>
        </p:nvSpPr>
        <p:spPr/>
        <p:txBody>
          <a:bodyPr/>
          <a:lstStyle/>
          <a:p>
            <a:pPr algn="ctr"/>
            <a:r>
              <a:rPr lang="en-IN" b="0" dirty="0"/>
              <a:t>PROCEDURES</a:t>
            </a:r>
          </a:p>
        </p:txBody>
      </p:sp>
      <p:sp>
        <p:nvSpPr>
          <p:cNvPr id="3" name="Slide Number Placeholder 2">
            <a:extLst>
              <a:ext uri="{FF2B5EF4-FFF2-40B4-BE49-F238E27FC236}">
                <a16:creationId xmlns:a16="http://schemas.microsoft.com/office/drawing/2014/main" id="{A9A36472-5909-C16A-2810-0C9C52DCFDC4}"/>
              </a:ext>
            </a:extLst>
          </p:cNvPr>
          <p:cNvSpPr>
            <a:spLocks noGrp="1"/>
          </p:cNvSpPr>
          <p:nvPr>
            <p:ph type="sldNum" sz="quarter" idx="12"/>
          </p:nvPr>
        </p:nvSpPr>
        <p:spPr/>
        <p:txBody>
          <a:bodyPr/>
          <a:lstStyle/>
          <a:p>
            <a:fld id="{C263D6C4-4840-40CC-AC84-17E24B3B7BDE}" type="slidenum">
              <a:rPr lang="en-US" noProof="0" smtClean="0"/>
              <a:pPr/>
              <a:t>28</a:t>
            </a:fld>
            <a:endParaRPr lang="en-US" noProof="0" dirty="0"/>
          </a:p>
        </p:txBody>
      </p:sp>
      <p:sp>
        <p:nvSpPr>
          <p:cNvPr id="4" name="Content Placeholder 3">
            <a:extLst>
              <a:ext uri="{FF2B5EF4-FFF2-40B4-BE49-F238E27FC236}">
                <a16:creationId xmlns:a16="http://schemas.microsoft.com/office/drawing/2014/main" id="{E5230F87-04C4-AD1B-E539-BF79F18C01A9}"/>
              </a:ext>
            </a:extLst>
          </p:cNvPr>
          <p:cNvSpPr>
            <a:spLocks noGrp="1"/>
          </p:cNvSpPr>
          <p:nvPr>
            <p:ph idx="1"/>
          </p:nvPr>
        </p:nvSpPr>
        <p:spPr/>
        <p:txBody>
          <a:bodyPr>
            <a:normAutofit/>
          </a:bodyPr>
          <a:lstStyle/>
          <a:p>
            <a:r>
              <a:rPr lang="en-US" sz="2400" b="1" dirty="0" err="1">
                <a:latin typeface="Aptos" panose="020B0004020202020204" pitchFamily="34" charset="0"/>
              </a:rPr>
              <a:t>get_restaurant_address</a:t>
            </a:r>
            <a:r>
              <a:rPr lang="en-US" sz="2400" dirty="0">
                <a:latin typeface="Aptos" panose="020B0004020202020204" pitchFamily="34" charset="0"/>
              </a:rPr>
              <a:t>: Retrieves the address details (block, street, area, </a:t>
            </a:r>
            <a:r>
              <a:rPr lang="en-US" sz="2400" dirty="0" err="1">
                <a:latin typeface="Aptos" panose="020B0004020202020204" pitchFamily="34" charset="0"/>
              </a:rPr>
              <a:t>pincode</a:t>
            </a:r>
            <a:r>
              <a:rPr lang="en-US" sz="2400" dirty="0">
                <a:latin typeface="Aptos" panose="020B0004020202020204" pitchFamily="34" charset="0"/>
              </a:rPr>
              <a:t>) of a restaurant (</a:t>
            </a:r>
            <a:r>
              <a:rPr lang="en-US" sz="2400" dirty="0" err="1">
                <a:latin typeface="Aptos" panose="020B0004020202020204" pitchFamily="34" charset="0"/>
              </a:rPr>
              <a:t>p_rid</a:t>
            </a:r>
            <a:r>
              <a:rPr lang="en-US" sz="2400" dirty="0">
                <a:latin typeface="Aptos" panose="020B0004020202020204" pitchFamily="34" charset="0"/>
              </a:rPr>
              <a:t>) from the </a:t>
            </a:r>
            <a:r>
              <a:rPr lang="en-US" sz="2400" dirty="0" err="1">
                <a:latin typeface="Aptos" panose="020B0004020202020204" pitchFamily="34" charset="0"/>
              </a:rPr>
              <a:t>restaurant_address</a:t>
            </a:r>
            <a:r>
              <a:rPr lang="en-US" sz="2400" dirty="0">
                <a:latin typeface="Aptos" panose="020B0004020202020204" pitchFamily="34" charset="0"/>
              </a:rPr>
              <a:t> table.</a:t>
            </a:r>
          </a:p>
          <a:p>
            <a:endParaRPr lang="en-US" sz="2400" dirty="0">
              <a:latin typeface="Aptos" panose="020B0004020202020204" pitchFamily="34" charset="0"/>
            </a:endParaRPr>
          </a:p>
          <a:p>
            <a:r>
              <a:rPr lang="en-US" sz="2400" b="1" dirty="0" err="1">
                <a:latin typeface="Aptos" panose="020B0004020202020204" pitchFamily="34" charset="0"/>
              </a:rPr>
              <a:t>get_restaurant_id</a:t>
            </a:r>
            <a:r>
              <a:rPr lang="en-US" sz="2400" dirty="0">
                <a:latin typeface="Aptos" panose="020B0004020202020204" pitchFamily="34" charset="0"/>
              </a:rPr>
              <a:t>: Finds the restaurant ID (</a:t>
            </a:r>
            <a:r>
              <a:rPr lang="en-US" sz="2400" dirty="0" err="1">
                <a:latin typeface="Aptos" panose="020B0004020202020204" pitchFamily="34" charset="0"/>
              </a:rPr>
              <a:t>p_rid</a:t>
            </a:r>
            <a:r>
              <a:rPr lang="en-US" sz="2400" dirty="0">
                <a:latin typeface="Aptos" panose="020B0004020202020204" pitchFamily="34" charset="0"/>
              </a:rPr>
              <a:t>) based on the restaurant name (</a:t>
            </a:r>
            <a:r>
              <a:rPr lang="en-US" sz="2400" dirty="0" err="1">
                <a:latin typeface="Aptos" panose="020B0004020202020204" pitchFamily="34" charset="0"/>
              </a:rPr>
              <a:t>p_name</a:t>
            </a:r>
            <a:r>
              <a:rPr lang="en-US" sz="2400" dirty="0">
                <a:latin typeface="Aptos" panose="020B0004020202020204" pitchFamily="34" charset="0"/>
              </a:rPr>
              <a:t>) from the </a:t>
            </a:r>
            <a:r>
              <a:rPr lang="en-US" sz="2400" dirty="0" err="1">
                <a:latin typeface="Aptos" panose="020B0004020202020204" pitchFamily="34" charset="0"/>
              </a:rPr>
              <a:t>restaurant_info</a:t>
            </a:r>
            <a:r>
              <a:rPr lang="en-US" sz="2400" dirty="0">
                <a:latin typeface="Aptos" panose="020B0004020202020204" pitchFamily="34" charset="0"/>
              </a:rPr>
              <a:t> table.</a:t>
            </a:r>
          </a:p>
          <a:p>
            <a:endParaRPr lang="en-US" sz="2400" dirty="0">
              <a:latin typeface="Aptos" panose="020B0004020202020204" pitchFamily="34" charset="0"/>
            </a:endParaRPr>
          </a:p>
          <a:p>
            <a:r>
              <a:rPr lang="en-US" sz="2400" b="1" dirty="0" err="1">
                <a:latin typeface="Aptos" panose="020B0004020202020204" pitchFamily="34" charset="0"/>
              </a:rPr>
              <a:t>get_item_id</a:t>
            </a:r>
            <a:r>
              <a:rPr lang="en-US" sz="2400" dirty="0">
                <a:latin typeface="Aptos" panose="020B0004020202020204" pitchFamily="34" charset="0"/>
              </a:rPr>
              <a:t>: Retrieves the item ID (</a:t>
            </a:r>
            <a:r>
              <a:rPr lang="en-US" sz="2400" dirty="0" err="1">
                <a:latin typeface="Aptos" panose="020B0004020202020204" pitchFamily="34" charset="0"/>
              </a:rPr>
              <a:t>p_iid</a:t>
            </a:r>
            <a:r>
              <a:rPr lang="en-US" sz="2400" dirty="0">
                <a:latin typeface="Aptos" panose="020B0004020202020204" pitchFamily="34" charset="0"/>
              </a:rPr>
              <a:t>) based on the item name (</a:t>
            </a:r>
            <a:r>
              <a:rPr lang="en-US" sz="2400" dirty="0" err="1">
                <a:latin typeface="Aptos" panose="020B0004020202020204" pitchFamily="34" charset="0"/>
              </a:rPr>
              <a:t>p_iname</a:t>
            </a:r>
            <a:r>
              <a:rPr lang="en-US" sz="2400" dirty="0">
                <a:latin typeface="Aptos" panose="020B0004020202020204" pitchFamily="34" charset="0"/>
              </a:rPr>
              <a:t>) from the ITEM table.</a:t>
            </a:r>
          </a:p>
        </p:txBody>
      </p:sp>
    </p:spTree>
    <p:extLst>
      <p:ext uri="{BB962C8B-B14F-4D97-AF65-F5344CB8AC3E}">
        <p14:creationId xmlns:p14="http://schemas.microsoft.com/office/powerpoint/2010/main" val="33362060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7ADAF-7CC3-F808-435E-B4D7C5715CE6}"/>
              </a:ext>
            </a:extLst>
          </p:cNvPr>
          <p:cNvSpPr>
            <a:spLocks noGrp="1"/>
          </p:cNvSpPr>
          <p:nvPr>
            <p:ph type="title"/>
          </p:nvPr>
        </p:nvSpPr>
        <p:spPr/>
        <p:txBody>
          <a:bodyPr/>
          <a:lstStyle/>
          <a:p>
            <a:pPr algn="ctr"/>
            <a:r>
              <a:rPr lang="en-IN" dirty="0"/>
              <a:t>PROCEDURES</a:t>
            </a:r>
          </a:p>
        </p:txBody>
      </p:sp>
      <p:sp>
        <p:nvSpPr>
          <p:cNvPr id="3" name="Slide Number Placeholder 2">
            <a:extLst>
              <a:ext uri="{FF2B5EF4-FFF2-40B4-BE49-F238E27FC236}">
                <a16:creationId xmlns:a16="http://schemas.microsoft.com/office/drawing/2014/main" id="{85B38A37-7EEE-BFAC-1CDE-7A1A61D996C1}"/>
              </a:ext>
            </a:extLst>
          </p:cNvPr>
          <p:cNvSpPr>
            <a:spLocks noGrp="1"/>
          </p:cNvSpPr>
          <p:nvPr>
            <p:ph type="sldNum" sz="quarter" idx="12"/>
          </p:nvPr>
        </p:nvSpPr>
        <p:spPr/>
        <p:txBody>
          <a:bodyPr/>
          <a:lstStyle/>
          <a:p>
            <a:fld id="{C263D6C4-4840-40CC-AC84-17E24B3B7BDE}" type="slidenum">
              <a:rPr lang="en-US" noProof="0" smtClean="0"/>
              <a:pPr/>
              <a:t>29</a:t>
            </a:fld>
            <a:endParaRPr lang="en-US" noProof="0" dirty="0"/>
          </a:p>
        </p:txBody>
      </p:sp>
      <p:sp>
        <p:nvSpPr>
          <p:cNvPr id="4" name="Content Placeholder 3">
            <a:extLst>
              <a:ext uri="{FF2B5EF4-FFF2-40B4-BE49-F238E27FC236}">
                <a16:creationId xmlns:a16="http://schemas.microsoft.com/office/drawing/2014/main" id="{4CC75589-0550-E943-B765-FC1BC329F98E}"/>
              </a:ext>
            </a:extLst>
          </p:cNvPr>
          <p:cNvSpPr>
            <a:spLocks noGrp="1"/>
          </p:cNvSpPr>
          <p:nvPr>
            <p:ph idx="1"/>
          </p:nvPr>
        </p:nvSpPr>
        <p:spPr/>
        <p:txBody>
          <a:bodyPr>
            <a:normAutofit/>
          </a:bodyPr>
          <a:lstStyle/>
          <a:p>
            <a:r>
              <a:rPr lang="en-US" sz="2400" b="1" dirty="0" err="1">
                <a:latin typeface="Aptos" panose="020B0004020202020204" pitchFamily="34" charset="0"/>
              </a:rPr>
              <a:t>GetItemPrice</a:t>
            </a:r>
            <a:r>
              <a:rPr lang="en-US" sz="2400" dirty="0">
                <a:latin typeface="Aptos" panose="020B0004020202020204" pitchFamily="34" charset="0"/>
              </a:rPr>
              <a:t>: Fetches the price (</a:t>
            </a:r>
            <a:r>
              <a:rPr lang="en-US" sz="2400" dirty="0" err="1">
                <a:latin typeface="Aptos" panose="020B0004020202020204" pitchFamily="34" charset="0"/>
              </a:rPr>
              <a:t>p_price</a:t>
            </a:r>
            <a:r>
              <a:rPr lang="en-US" sz="2400" dirty="0">
                <a:latin typeface="Aptos" panose="020B0004020202020204" pitchFamily="34" charset="0"/>
              </a:rPr>
              <a:t>) of an item (</a:t>
            </a:r>
            <a:r>
              <a:rPr lang="en-US" sz="2400" dirty="0" err="1">
                <a:latin typeface="Aptos" panose="020B0004020202020204" pitchFamily="34" charset="0"/>
              </a:rPr>
              <a:t>p_Iid</a:t>
            </a:r>
            <a:r>
              <a:rPr lang="en-US" sz="2400" dirty="0">
                <a:latin typeface="Aptos" panose="020B0004020202020204" pitchFamily="34" charset="0"/>
              </a:rPr>
              <a:t>) from the ITEM table.</a:t>
            </a:r>
          </a:p>
          <a:p>
            <a:endParaRPr lang="en-US" sz="2400" dirty="0">
              <a:latin typeface="Aptos" panose="020B0004020202020204" pitchFamily="34" charset="0"/>
            </a:endParaRPr>
          </a:p>
          <a:p>
            <a:r>
              <a:rPr lang="en-US" sz="2400" b="1" dirty="0" err="1">
                <a:latin typeface="Aptos" panose="020B0004020202020204" pitchFamily="34" charset="0"/>
              </a:rPr>
              <a:t>calculate_total_price</a:t>
            </a:r>
            <a:r>
              <a:rPr lang="en-US" sz="2400" dirty="0">
                <a:latin typeface="Aptos" panose="020B0004020202020204" pitchFamily="34" charset="0"/>
              </a:rPr>
              <a:t>:  Computes the total cost (</a:t>
            </a:r>
            <a:r>
              <a:rPr lang="en-US" sz="2400" dirty="0" err="1">
                <a:latin typeface="Aptos" panose="020B0004020202020204" pitchFamily="34" charset="0"/>
              </a:rPr>
              <a:t>p_total_price</a:t>
            </a:r>
            <a:r>
              <a:rPr lang="en-US" sz="2400" dirty="0">
                <a:latin typeface="Aptos" panose="020B0004020202020204" pitchFamily="34" charset="0"/>
              </a:rPr>
              <a:t>) of an order (</a:t>
            </a:r>
            <a:r>
              <a:rPr lang="en-US" sz="2400" dirty="0" err="1">
                <a:latin typeface="Aptos" panose="020B0004020202020204" pitchFamily="34" charset="0"/>
              </a:rPr>
              <a:t>p_oid</a:t>
            </a:r>
            <a:r>
              <a:rPr lang="en-US" sz="2400" dirty="0">
                <a:latin typeface="Aptos" panose="020B0004020202020204" pitchFamily="34" charset="0"/>
              </a:rPr>
              <a:t>) by summing the product of item price and quantity (Qty) from the ORDER_DETAILS table.</a:t>
            </a:r>
          </a:p>
          <a:p>
            <a:endParaRPr lang="en-US" sz="2400" dirty="0">
              <a:latin typeface="Aptos" panose="020B0004020202020204" pitchFamily="34" charset="0"/>
            </a:endParaRPr>
          </a:p>
          <a:p>
            <a:r>
              <a:rPr lang="en-US" sz="2400" b="1" dirty="0" err="1">
                <a:latin typeface="Aptos" panose="020B0004020202020204" pitchFamily="34" charset="0"/>
              </a:rPr>
              <a:t>get_restaurant_name</a:t>
            </a:r>
            <a:r>
              <a:rPr lang="en-US" sz="2400" dirty="0">
                <a:latin typeface="Aptos" panose="020B0004020202020204" pitchFamily="34" charset="0"/>
              </a:rPr>
              <a:t>: Retrieves the restaurant name (</a:t>
            </a:r>
            <a:r>
              <a:rPr lang="en-US" sz="2400" dirty="0" err="1">
                <a:latin typeface="Aptos" panose="020B0004020202020204" pitchFamily="34" charset="0"/>
              </a:rPr>
              <a:t>p_name</a:t>
            </a:r>
            <a:r>
              <a:rPr lang="en-US" sz="2400" dirty="0">
                <a:latin typeface="Aptos" panose="020B0004020202020204" pitchFamily="34" charset="0"/>
              </a:rPr>
              <a:t>) based on the restaurant ID (</a:t>
            </a:r>
            <a:r>
              <a:rPr lang="en-US" sz="2400" dirty="0" err="1">
                <a:latin typeface="Aptos" panose="020B0004020202020204" pitchFamily="34" charset="0"/>
              </a:rPr>
              <a:t>p_rid</a:t>
            </a:r>
            <a:r>
              <a:rPr lang="en-US" sz="2400" dirty="0">
                <a:latin typeface="Aptos" panose="020B0004020202020204" pitchFamily="34" charset="0"/>
              </a:rPr>
              <a:t>) from the </a:t>
            </a:r>
            <a:r>
              <a:rPr lang="en-US" sz="2400" dirty="0" err="1">
                <a:latin typeface="Aptos" panose="020B0004020202020204" pitchFamily="34" charset="0"/>
              </a:rPr>
              <a:t>restaurant_info</a:t>
            </a:r>
            <a:r>
              <a:rPr lang="en-US" sz="2400" dirty="0">
                <a:latin typeface="Aptos" panose="020B0004020202020204" pitchFamily="34" charset="0"/>
              </a:rPr>
              <a:t> table.</a:t>
            </a:r>
            <a:endParaRPr lang="en-IN" sz="2400" dirty="0">
              <a:latin typeface="Aptos" panose="020B0004020202020204" pitchFamily="34" charset="0"/>
            </a:endParaRPr>
          </a:p>
          <a:p>
            <a:endParaRPr lang="en-IN" sz="2400" dirty="0"/>
          </a:p>
        </p:txBody>
      </p:sp>
    </p:spTree>
    <p:extLst>
      <p:ext uri="{BB962C8B-B14F-4D97-AF65-F5344CB8AC3E}">
        <p14:creationId xmlns:p14="http://schemas.microsoft.com/office/powerpoint/2010/main" val="1844642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48AD9-C617-6ABC-49EC-D62D91FC908D}"/>
              </a:ext>
            </a:extLst>
          </p:cNvPr>
          <p:cNvSpPr>
            <a:spLocks noGrp="1"/>
          </p:cNvSpPr>
          <p:nvPr>
            <p:ph type="title"/>
          </p:nvPr>
        </p:nvSpPr>
        <p:spPr>
          <a:xfrm>
            <a:off x="444500" y="542925"/>
            <a:ext cx="11214100" cy="978729"/>
          </a:xfrm>
        </p:spPr>
        <p:txBody>
          <a:bodyPr/>
          <a:lstStyle/>
          <a:p>
            <a:pPr algn="ctr"/>
            <a:r>
              <a:rPr lang="en-IN" dirty="0"/>
              <a:t>PROBLEM STATEMENT</a:t>
            </a:r>
            <a:br>
              <a:rPr lang="en-IN" dirty="0"/>
            </a:br>
            <a:endParaRPr lang="en-IN" dirty="0"/>
          </a:p>
        </p:txBody>
      </p:sp>
      <p:sp>
        <p:nvSpPr>
          <p:cNvPr id="3" name="Slide Number Placeholder 2">
            <a:extLst>
              <a:ext uri="{FF2B5EF4-FFF2-40B4-BE49-F238E27FC236}">
                <a16:creationId xmlns:a16="http://schemas.microsoft.com/office/drawing/2014/main" id="{4B97BD90-FA90-9439-ACD5-A23B0C8F3B43}"/>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4" name="Text Placeholder 3">
            <a:extLst>
              <a:ext uri="{FF2B5EF4-FFF2-40B4-BE49-F238E27FC236}">
                <a16:creationId xmlns:a16="http://schemas.microsoft.com/office/drawing/2014/main" id="{7883BB97-3EFB-9631-6045-4FB183D00D57}"/>
              </a:ext>
            </a:extLst>
          </p:cNvPr>
          <p:cNvSpPr>
            <a:spLocks noGrp="1"/>
          </p:cNvSpPr>
          <p:nvPr>
            <p:ph type="body" sz="quarter" idx="13"/>
          </p:nvPr>
        </p:nvSpPr>
        <p:spPr>
          <a:xfrm>
            <a:off x="607060" y="1607330"/>
            <a:ext cx="9372600" cy="3358860"/>
          </a:xfrm>
        </p:spPr>
        <p:txBody>
          <a:bodyPr/>
          <a:lstStyle/>
          <a:p>
            <a:pPr algn="l"/>
            <a:r>
              <a:rPr lang="en-IN" sz="2000" kern="100" dirty="0">
                <a:effectLst/>
                <a:latin typeface="Aptos" panose="020B0004020202020204" pitchFamily="34" charset="0"/>
                <a:ea typeface="Aptos" panose="020B0004020202020204" pitchFamily="34" charset="0"/>
                <a:cs typeface="Times New Roman" panose="02020603050405020304" pitchFamily="18" charset="0"/>
              </a:rPr>
              <a:t>To design a </a:t>
            </a:r>
            <a:r>
              <a:rPr lang="en-IN" sz="2000" b="1" kern="100" dirty="0">
                <a:effectLst/>
                <a:latin typeface="Aptos" panose="020B0004020202020204" pitchFamily="34" charset="0"/>
                <a:ea typeface="Aptos" panose="020B0004020202020204" pitchFamily="34" charset="0"/>
                <a:cs typeface="Times New Roman" panose="02020603050405020304" pitchFamily="18" charset="0"/>
              </a:rPr>
              <a:t>Food Delivery Management system</a:t>
            </a:r>
            <a:r>
              <a:rPr lang="en-IN" sz="2000" kern="100" dirty="0">
                <a:effectLst/>
                <a:latin typeface="Aptos" panose="020B0004020202020204" pitchFamily="34" charset="0"/>
                <a:ea typeface="Aptos" panose="020B0004020202020204" pitchFamily="34" charset="0"/>
                <a:cs typeface="Times New Roman" panose="02020603050405020304" pitchFamily="18" charset="0"/>
              </a:rPr>
              <a:t> and analyse the data, which includes identifying the constraints among the attributes and the existence of dependencies among the attributes.</a:t>
            </a:r>
          </a:p>
          <a:p>
            <a:endParaRPr lang="en-IN" dirty="0"/>
          </a:p>
        </p:txBody>
      </p:sp>
    </p:spTree>
    <p:extLst>
      <p:ext uri="{BB962C8B-B14F-4D97-AF65-F5344CB8AC3E}">
        <p14:creationId xmlns:p14="http://schemas.microsoft.com/office/powerpoint/2010/main" val="1858453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D356A6-FF73-B52A-8ACC-8C6A94CB260D}"/>
              </a:ext>
            </a:extLst>
          </p:cNvPr>
          <p:cNvSpPr>
            <a:spLocks noGrp="1"/>
          </p:cNvSpPr>
          <p:nvPr>
            <p:ph type="body" idx="1"/>
          </p:nvPr>
        </p:nvSpPr>
        <p:spPr/>
        <p:txBody>
          <a:bodyPr/>
          <a:lstStyle/>
          <a:p>
            <a:endParaRPr lang="en-IN"/>
          </a:p>
        </p:txBody>
      </p:sp>
      <p:sp>
        <p:nvSpPr>
          <p:cNvPr id="3" name="Slide Number Placeholder 2">
            <a:extLst>
              <a:ext uri="{FF2B5EF4-FFF2-40B4-BE49-F238E27FC236}">
                <a16:creationId xmlns:a16="http://schemas.microsoft.com/office/drawing/2014/main" id="{379283E4-4564-549F-06C2-1B76CC6F7705}"/>
              </a:ext>
            </a:extLst>
          </p:cNvPr>
          <p:cNvSpPr>
            <a:spLocks noGrp="1"/>
          </p:cNvSpPr>
          <p:nvPr>
            <p:ph type="sldNum" sz="quarter" idx="12"/>
          </p:nvPr>
        </p:nvSpPr>
        <p:spPr/>
        <p:txBody>
          <a:bodyPr/>
          <a:lstStyle/>
          <a:p>
            <a:fld id="{C263D6C4-4840-40CC-AC84-17E24B3B7BDE}" type="slidenum">
              <a:rPr lang="en-US" noProof="0" smtClean="0"/>
              <a:pPr/>
              <a:t>30</a:t>
            </a:fld>
            <a:endParaRPr lang="en-US" noProof="0" dirty="0"/>
          </a:p>
        </p:txBody>
      </p:sp>
      <p:sp>
        <p:nvSpPr>
          <p:cNvPr id="4" name="Title 3">
            <a:extLst>
              <a:ext uri="{FF2B5EF4-FFF2-40B4-BE49-F238E27FC236}">
                <a16:creationId xmlns:a16="http://schemas.microsoft.com/office/drawing/2014/main" id="{B67AED25-F5DF-7F4E-A60C-8A54940F395C}"/>
              </a:ext>
            </a:extLst>
          </p:cNvPr>
          <p:cNvSpPr>
            <a:spLocks noGrp="1"/>
          </p:cNvSpPr>
          <p:nvPr>
            <p:ph type="title"/>
          </p:nvPr>
        </p:nvSpPr>
        <p:spPr/>
        <p:txBody>
          <a:bodyPr/>
          <a:lstStyle/>
          <a:p>
            <a:r>
              <a:rPr lang="en-IN" dirty="0"/>
              <a:t>TRIGGERS</a:t>
            </a:r>
          </a:p>
        </p:txBody>
      </p:sp>
    </p:spTree>
    <p:extLst>
      <p:ext uri="{BB962C8B-B14F-4D97-AF65-F5344CB8AC3E}">
        <p14:creationId xmlns:p14="http://schemas.microsoft.com/office/powerpoint/2010/main" val="35219697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76375-6F71-8E51-A8D1-AF33DBAED546}"/>
              </a:ext>
            </a:extLst>
          </p:cNvPr>
          <p:cNvSpPr>
            <a:spLocks noGrp="1"/>
          </p:cNvSpPr>
          <p:nvPr>
            <p:ph type="title"/>
          </p:nvPr>
        </p:nvSpPr>
        <p:spPr/>
        <p:txBody>
          <a:bodyPr/>
          <a:lstStyle/>
          <a:p>
            <a:pPr algn="ctr"/>
            <a:r>
              <a:rPr lang="en-IN" dirty="0"/>
              <a:t>INSERTION TRIGGERS</a:t>
            </a:r>
          </a:p>
        </p:txBody>
      </p:sp>
      <p:sp>
        <p:nvSpPr>
          <p:cNvPr id="3" name="Slide Number Placeholder 2">
            <a:extLst>
              <a:ext uri="{FF2B5EF4-FFF2-40B4-BE49-F238E27FC236}">
                <a16:creationId xmlns:a16="http://schemas.microsoft.com/office/drawing/2014/main" id="{FB7FE731-6AB2-4846-61B1-A0F56D064102}"/>
              </a:ext>
            </a:extLst>
          </p:cNvPr>
          <p:cNvSpPr>
            <a:spLocks noGrp="1"/>
          </p:cNvSpPr>
          <p:nvPr>
            <p:ph type="sldNum" sz="quarter" idx="12"/>
          </p:nvPr>
        </p:nvSpPr>
        <p:spPr/>
        <p:txBody>
          <a:bodyPr/>
          <a:lstStyle/>
          <a:p>
            <a:fld id="{C263D6C4-4840-40CC-AC84-17E24B3B7BDE}" type="slidenum">
              <a:rPr lang="en-US" noProof="0" smtClean="0"/>
              <a:pPr/>
              <a:t>31</a:t>
            </a:fld>
            <a:endParaRPr lang="en-US" noProof="0" dirty="0"/>
          </a:p>
        </p:txBody>
      </p:sp>
      <p:sp>
        <p:nvSpPr>
          <p:cNvPr id="4" name="Content Placeholder 3">
            <a:extLst>
              <a:ext uri="{FF2B5EF4-FFF2-40B4-BE49-F238E27FC236}">
                <a16:creationId xmlns:a16="http://schemas.microsoft.com/office/drawing/2014/main" id="{938E63FB-7A52-B8C5-F75D-5783DE0A05D4}"/>
              </a:ext>
            </a:extLst>
          </p:cNvPr>
          <p:cNvSpPr>
            <a:spLocks noGrp="1"/>
          </p:cNvSpPr>
          <p:nvPr>
            <p:ph idx="1"/>
          </p:nvPr>
        </p:nvSpPr>
        <p:spPr/>
        <p:txBody>
          <a:bodyPr>
            <a:normAutofit/>
          </a:bodyPr>
          <a:lstStyle/>
          <a:p>
            <a:r>
              <a:rPr lang="en-US" sz="2400" b="1" dirty="0"/>
              <a:t>Calculate Order Total Trigger</a:t>
            </a:r>
            <a:r>
              <a:rPr lang="en-US" sz="2400" dirty="0"/>
              <a:t>: Automatically computes and updates the total price of an order when new records are added to the ORDER_DETAILS table.</a:t>
            </a:r>
          </a:p>
          <a:p>
            <a:endParaRPr lang="en-US" sz="2400" dirty="0"/>
          </a:p>
          <a:p>
            <a:r>
              <a:rPr lang="en-US" sz="2400" b="1" dirty="0"/>
              <a:t>Update Restaurant Ratings </a:t>
            </a:r>
            <a:r>
              <a:rPr lang="en-US" sz="2400" dirty="0"/>
              <a:t>Trigger: Adjusts the average ratings of a restaurant when new ratings are inserted into the ORDERS table.</a:t>
            </a:r>
          </a:p>
          <a:p>
            <a:endParaRPr lang="en-US" sz="2400" dirty="0"/>
          </a:p>
          <a:p>
            <a:r>
              <a:rPr lang="en-US" sz="2400" b="1" dirty="0"/>
              <a:t>Update Customer Points Trigger</a:t>
            </a:r>
            <a:r>
              <a:rPr lang="en-US" sz="2400" dirty="0"/>
              <a:t>: Updates customer loyalty points when new orders are placed.</a:t>
            </a:r>
            <a:endParaRPr lang="en-IN" sz="2400" dirty="0"/>
          </a:p>
        </p:txBody>
      </p:sp>
    </p:spTree>
    <p:extLst>
      <p:ext uri="{BB962C8B-B14F-4D97-AF65-F5344CB8AC3E}">
        <p14:creationId xmlns:p14="http://schemas.microsoft.com/office/powerpoint/2010/main" val="14222860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D0684-243C-9BF7-76E1-001667331D97}"/>
              </a:ext>
            </a:extLst>
          </p:cNvPr>
          <p:cNvSpPr>
            <a:spLocks noGrp="1"/>
          </p:cNvSpPr>
          <p:nvPr>
            <p:ph type="title"/>
          </p:nvPr>
        </p:nvSpPr>
        <p:spPr/>
        <p:txBody>
          <a:bodyPr/>
          <a:lstStyle/>
          <a:p>
            <a:pPr algn="ctr"/>
            <a:r>
              <a:rPr lang="en-IN" dirty="0"/>
              <a:t>DELETE TRIGGERS</a:t>
            </a:r>
          </a:p>
        </p:txBody>
      </p:sp>
      <p:sp>
        <p:nvSpPr>
          <p:cNvPr id="3" name="Slide Number Placeholder 2">
            <a:extLst>
              <a:ext uri="{FF2B5EF4-FFF2-40B4-BE49-F238E27FC236}">
                <a16:creationId xmlns:a16="http://schemas.microsoft.com/office/drawing/2014/main" id="{1AA7A63A-ACC9-95BF-0E7D-C4E36E27BC07}"/>
              </a:ext>
            </a:extLst>
          </p:cNvPr>
          <p:cNvSpPr>
            <a:spLocks noGrp="1"/>
          </p:cNvSpPr>
          <p:nvPr>
            <p:ph type="sldNum" sz="quarter" idx="12"/>
          </p:nvPr>
        </p:nvSpPr>
        <p:spPr/>
        <p:txBody>
          <a:bodyPr/>
          <a:lstStyle/>
          <a:p>
            <a:fld id="{C263D6C4-4840-40CC-AC84-17E24B3B7BDE}" type="slidenum">
              <a:rPr lang="en-US" noProof="0" smtClean="0"/>
              <a:pPr/>
              <a:t>32</a:t>
            </a:fld>
            <a:endParaRPr lang="en-US" noProof="0" dirty="0"/>
          </a:p>
        </p:txBody>
      </p:sp>
      <p:sp>
        <p:nvSpPr>
          <p:cNvPr id="4" name="Content Placeholder 3">
            <a:extLst>
              <a:ext uri="{FF2B5EF4-FFF2-40B4-BE49-F238E27FC236}">
                <a16:creationId xmlns:a16="http://schemas.microsoft.com/office/drawing/2014/main" id="{578DB1F9-4197-B97B-D8FB-40F1C1001465}"/>
              </a:ext>
            </a:extLst>
          </p:cNvPr>
          <p:cNvSpPr>
            <a:spLocks noGrp="1"/>
          </p:cNvSpPr>
          <p:nvPr>
            <p:ph idx="1"/>
          </p:nvPr>
        </p:nvSpPr>
        <p:spPr>
          <a:xfrm>
            <a:off x="443365" y="2232025"/>
            <a:ext cx="11215235" cy="4351338"/>
          </a:xfrm>
        </p:spPr>
        <p:txBody>
          <a:bodyPr>
            <a:normAutofit/>
          </a:bodyPr>
          <a:lstStyle/>
          <a:p>
            <a:r>
              <a:rPr lang="en-US" sz="2400" dirty="0"/>
              <a:t>This trigger ensures that when an order is deleted from the ORDERS table, related records in the ORDER_DETAILS table are also deleted to maintain data integrity.</a:t>
            </a:r>
            <a:endParaRPr lang="en-IN" sz="2400" dirty="0"/>
          </a:p>
        </p:txBody>
      </p:sp>
    </p:spTree>
    <p:extLst>
      <p:ext uri="{BB962C8B-B14F-4D97-AF65-F5344CB8AC3E}">
        <p14:creationId xmlns:p14="http://schemas.microsoft.com/office/powerpoint/2010/main" val="38567612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514A49-0B9A-7ABC-53F8-AAF96DDFAE80}"/>
              </a:ext>
            </a:extLst>
          </p:cNvPr>
          <p:cNvSpPr>
            <a:spLocks noGrp="1"/>
          </p:cNvSpPr>
          <p:nvPr>
            <p:ph type="body" idx="1"/>
          </p:nvPr>
        </p:nvSpPr>
        <p:spPr/>
        <p:txBody>
          <a:bodyPr/>
          <a:lstStyle/>
          <a:p>
            <a:endParaRPr lang="en-IN"/>
          </a:p>
        </p:txBody>
      </p:sp>
      <p:sp>
        <p:nvSpPr>
          <p:cNvPr id="3" name="Slide Number Placeholder 2">
            <a:extLst>
              <a:ext uri="{FF2B5EF4-FFF2-40B4-BE49-F238E27FC236}">
                <a16:creationId xmlns:a16="http://schemas.microsoft.com/office/drawing/2014/main" id="{6A61C2F5-AAA5-78E0-AAFF-9A58A1A74FAE}"/>
              </a:ext>
            </a:extLst>
          </p:cNvPr>
          <p:cNvSpPr>
            <a:spLocks noGrp="1"/>
          </p:cNvSpPr>
          <p:nvPr>
            <p:ph type="sldNum" sz="quarter" idx="12"/>
          </p:nvPr>
        </p:nvSpPr>
        <p:spPr/>
        <p:txBody>
          <a:bodyPr/>
          <a:lstStyle/>
          <a:p>
            <a:fld id="{C263D6C4-4840-40CC-AC84-17E24B3B7BDE}" type="slidenum">
              <a:rPr lang="en-US" noProof="0" smtClean="0"/>
              <a:pPr/>
              <a:t>33</a:t>
            </a:fld>
            <a:endParaRPr lang="en-US" noProof="0" dirty="0"/>
          </a:p>
        </p:txBody>
      </p:sp>
      <p:sp>
        <p:nvSpPr>
          <p:cNvPr id="4" name="Title 3">
            <a:extLst>
              <a:ext uri="{FF2B5EF4-FFF2-40B4-BE49-F238E27FC236}">
                <a16:creationId xmlns:a16="http://schemas.microsoft.com/office/drawing/2014/main" id="{DEDE5BEE-8881-FBD9-2478-768CA0A427C5}"/>
              </a:ext>
            </a:extLst>
          </p:cNvPr>
          <p:cNvSpPr>
            <a:spLocks noGrp="1"/>
          </p:cNvSpPr>
          <p:nvPr>
            <p:ph type="title"/>
          </p:nvPr>
        </p:nvSpPr>
        <p:spPr/>
        <p:txBody>
          <a:bodyPr/>
          <a:lstStyle/>
          <a:p>
            <a:r>
              <a:rPr lang="en-IN" dirty="0"/>
              <a:t>OUTPUT SCREENSHOTS</a:t>
            </a:r>
          </a:p>
        </p:txBody>
      </p:sp>
    </p:spTree>
    <p:extLst>
      <p:ext uri="{BB962C8B-B14F-4D97-AF65-F5344CB8AC3E}">
        <p14:creationId xmlns:p14="http://schemas.microsoft.com/office/powerpoint/2010/main" val="6299427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68547-1D12-6A92-6E9F-59D2064E1BC4}"/>
              </a:ext>
            </a:extLst>
          </p:cNvPr>
          <p:cNvSpPr>
            <a:spLocks noGrp="1"/>
          </p:cNvSpPr>
          <p:nvPr>
            <p:ph type="title"/>
          </p:nvPr>
        </p:nvSpPr>
        <p:spPr/>
        <p:txBody>
          <a:bodyPr/>
          <a:lstStyle/>
          <a:p>
            <a:pPr algn="ctr"/>
            <a:r>
              <a:rPr lang="en-IN" b="0" dirty="0"/>
              <a:t>SIGN-IN / LOGIN</a:t>
            </a:r>
          </a:p>
        </p:txBody>
      </p:sp>
      <p:sp>
        <p:nvSpPr>
          <p:cNvPr id="3" name="Slide Number Placeholder 2">
            <a:extLst>
              <a:ext uri="{FF2B5EF4-FFF2-40B4-BE49-F238E27FC236}">
                <a16:creationId xmlns:a16="http://schemas.microsoft.com/office/drawing/2014/main" id="{3C273884-7517-30D2-A4B5-9F471643AF67}"/>
              </a:ext>
            </a:extLst>
          </p:cNvPr>
          <p:cNvSpPr>
            <a:spLocks noGrp="1"/>
          </p:cNvSpPr>
          <p:nvPr>
            <p:ph type="sldNum" sz="quarter" idx="12"/>
          </p:nvPr>
        </p:nvSpPr>
        <p:spPr/>
        <p:txBody>
          <a:bodyPr/>
          <a:lstStyle/>
          <a:p>
            <a:fld id="{C263D6C4-4840-40CC-AC84-17E24B3B7BDE}" type="slidenum">
              <a:rPr lang="en-US" noProof="0" smtClean="0"/>
              <a:pPr/>
              <a:t>34</a:t>
            </a:fld>
            <a:endParaRPr lang="en-US" noProof="0" dirty="0"/>
          </a:p>
        </p:txBody>
      </p:sp>
      <p:pic>
        <p:nvPicPr>
          <p:cNvPr id="5" name="Picture 4">
            <a:extLst>
              <a:ext uri="{FF2B5EF4-FFF2-40B4-BE49-F238E27FC236}">
                <a16:creationId xmlns:a16="http://schemas.microsoft.com/office/drawing/2014/main" id="{D097E4B9-CEE1-509C-7AAE-18918D203C12}"/>
              </a:ext>
            </a:extLst>
          </p:cNvPr>
          <p:cNvPicPr>
            <a:picLocks noChangeAspect="1"/>
          </p:cNvPicPr>
          <p:nvPr/>
        </p:nvPicPr>
        <p:blipFill>
          <a:blip r:embed="rId2"/>
          <a:stretch>
            <a:fillRect/>
          </a:stretch>
        </p:blipFill>
        <p:spPr>
          <a:xfrm>
            <a:off x="2885440" y="1722957"/>
            <a:ext cx="6133042" cy="3947617"/>
          </a:xfrm>
          <a:prstGeom prst="rect">
            <a:avLst/>
          </a:prstGeom>
        </p:spPr>
      </p:pic>
    </p:spTree>
    <p:extLst>
      <p:ext uri="{BB962C8B-B14F-4D97-AF65-F5344CB8AC3E}">
        <p14:creationId xmlns:p14="http://schemas.microsoft.com/office/powerpoint/2010/main" val="1358874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5BC6E-A26D-BBF8-8D90-FDA4A8AB7A9B}"/>
              </a:ext>
            </a:extLst>
          </p:cNvPr>
          <p:cNvSpPr>
            <a:spLocks noGrp="1"/>
          </p:cNvSpPr>
          <p:nvPr>
            <p:ph type="title"/>
          </p:nvPr>
        </p:nvSpPr>
        <p:spPr/>
        <p:txBody>
          <a:bodyPr/>
          <a:lstStyle/>
          <a:p>
            <a:pPr algn="ctr"/>
            <a:r>
              <a:rPr lang="en-IN" dirty="0"/>
              <a:t>SIGN-UP</a:t>
            </a:r>
          </a:p>
        </p:txBody>
      </p:sp>
      <p:sp>
        <p:nvSpPr>
          <p:cNvPr id="3" name="Slide Number Placeholder 2">
            <a:extLst>
              <a:ext uri="{FF2B5EF4-FFF2-40B4-BE49-F238E27FC236}">
                <a16:creationId xmlns:a16="http://schemas.microsoft.com/office/drawing/2014/main" id="{33212AE9-16DF-8B7C-C3E5-A818CD369899}"/>
              </a:ext>
            </a:extLst>
          </p:cNvPr>
          <p:cNvSpPr>
            <a:spLocks noGrp="1"/>
          </p:cNvSpPr>
          <p:nvPr>
            <p:ph type="sldNum" sz="quarter" idx="12"/>
          </p:nvPr>
        </p:nvSpPr>
        <p:spPr/>
        <p:txBody>
          <a:bodyPr/>
          <a:lstStyle/>
          <a:p>
            <a:fld id="{C263D6C4-4840-40CC-AC84-17E24B3B7BDE}" type="slidenum">
              <a:rPr lang="en-US" noProof="0" smtClean="0"/>
              <a:pPr/>
              <a:t>35</a:t>
            </a:fld>
            <a:endParaRPr lang="en-US" noProof="0" dirty="0"/>
          </a:p>
        </p:txBody>
      </p:sp>
      <p:pic>
        <p:nvPicPr>
          <p:cNvPr id="5" name="Picture 4">
            <a:extLst>
              <a:ext uri="{FF2B5EF4-FFF2-40B4-BE49-F238E27FC236}">
                <a16:creationId xmlns:a16="http://schemas.microsoft.com/office/drawing/2014/main" id="{948350CB-5CB8-5566-1ED4-31135D5B80F4}"/>
              </a:ext>
            </a:extLst>
          </p:cNvPr>
          <p:cNvPicPr>
            <a:picLocks noChangeAspect="1"/>
          </p:cNvPicPr>
          <p:nvPr/>
        </p:nvPicPr>
        <p:blipFill>
          <a:blip r:embed="rId2"/>
          <a:stretch>
            <a:fillRect/>
          </a:stretch>
        </p:blipFill>
        <p:spPr>
          <a:xfrm>
            <a:off x="3376076" y="1637453"/>
            <a:ext cx="5439848" cy="4533207"/>
          </a:xfrm>
          <a:prstGeom prst="rect">
            <a:avLst/>
          </a:prstGeom>
        </p:spPr>
      </p:pic>
    </p:spTree>
    <p:extLst>
      <p:ext uri="{BB962C8B-B14F-4D97-AF65-F5344CB8AC3E}">
        <p14:creationId xmlns:p14="http://schemas.microsoft.com/office/powerpoint/2010/main" val="38600875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12AC7-475F-E2C9-C136-0A1505037808}"/>
              </a:ext>
            </a:extLst>
          </p:cNvPr>
          <p:cNvSpPr>
            <a:spLocks noGrp="1"/>
          </p:cNvSpPr>
          <p:nvPr>
            <p:ph type="title"/>
          </p:nvPr>
        </p:nvSpPr>
        <p:spPr/>
        <p:txBody>
          <a:bodyPr/>
          <a:lstStyle/>
          <a:p>
            <a:pPr algn="ctr"/>
            <a:r>
              <a:rPr lang="en-IN" dirty="0"/>
              <a:t>CUSTOMER SIGN-UP PAGE</a:t>
            </a:r>
          </a:p>
        </p:txBody>
      </p:sp>
      <p:sp>
        <p:nvSpPr>
          <p:cNvPr id="3" name="Slide Number Placeholder 2">
            <a:extLst>
              <a:ext uri="{FF2B5EF4-FFF2-40B4-BE49-F238E27FC236}">
                <a16:creationId xmlns:a16="http://schemas.microsoft.com/office/drawing/2014/main" id="{A8A0D44F-D994-43BC-5B03-61E55B31A9EC}"/>
              </a:ext>
            </a:extLst>
          </p:cNvPr>
          <p:cNvSpPr>
            <a:spLocks noGrp="1"/>
          </p:cNvSpPr>
          <p:nvPr>
            <p:ph type="sldNum" sz="quarter" idx="12"/>
          </p:nvPr>
        </p:nvSpPr>
        <p:spPr/>
        <p:txBody>
          <a:bodyPr/>
          <a:lstStyle/>
          <a:p>
            <a:fld id="{C263D6C4-4840-40CC-AC84-17E24B3B7BDE}" type="slidenum">
              <a:rPr lang="en-US" noProof="0" smtClean="0"/>
              <a:pPr/>
              <a:t>36</a:t>
            </a:fld>
            <a:endParaRPr lang="en-US" noProof="0" dirty="0"/>
          </a:p>
        </p:txBody>
      </p:sp>
      <p:pic>
        <p:nvPicPr>
          <p:cNvPr id="5" name="Picture 4">
            <a:extLst>
              <a:ext uri="{FF2B5EF4-FFF2-40B4-BE49-F238E27FC236}">
                <a16:creationId xmlns:a16="http://schemas.microsoft.com/office/drawing/2014/main" id="{752C965E-FB19-AD91-6CAA-7DE630DB1E60}"/>
              </a:ext>
            </a:extLst>
          </p:cNvPr>
          <p:cNvPicPr>
            <a:picLocks noChangeAspect="1"/>
          </p:cNvPicPr>
          <p:nvPr/>
        </p:nvPicPr>
        <p:blipFill>
          <a:blip r:embed="rId2"/>
          <a:stretch>
            <a:fillRect/>
          </a:stretch>
        </p:blipFill>
        <p:spPr>
          <a:xfrm>
            <a:off x="3464560" y="1676875"/>
            <a:ext cx="5621831" cy="4638200"/>
          </a:xfrm>
          <a:prstGeom prst="rect">
            <a:avLst/>
          </a:prstGeom>
        </p:spPr>
      </p:pic>
    </p:spTree>
    <p:extLst>
      <p:ext uri="{BB962C8B-B14F-4D97-AF65-F5344CB8AC3E}">
        <p14:creationId xmlns:p14="http://schemas.microsoft.com/office/powerpoint/2010/main" val="2066274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16981-ACA4-9CCE-6B6A-35710486A43B}"/>
              </a:ext>
            </a:extLst>
          </p:cNvPr>
          <p:cNvSpPr>
            <a:spLocks noGrp="1"/>
          </p:cNvSpPr>
          <p:nvPr>
            <p:ph type="title"/>
          </p:nvPr>
        </p:nvSpPr>
        <p:spPr/>
        <p:txBody>
          <a:bodyPr/>
          <a:lstStyle/>
          <a:p>
            <a:pPr algn="ctr"/>
            <a:r>
              <a:rPr lang="en-IN" dirty="0"/>
              <a:t>RESTAURANT SIGN-UP PAGE</a:t>
            </a:r>
          </a:p>
        </p:txBody>
      </p:sp>
      <p:sp>
        <p:nvSpPr>
          <p:cNvPr id="3" name="Slide Number Placeholder 2">
            <a:extLst>
              <a:ext uri="{FF2B5EF4-FFF2-40B4-BE49-F238E27FC236}">
                <a16:creationId xmlns:a16="http://schemas.microsoft.com/office/drawing/2014/main" id="{D19D3FED-1576-B425-91E3-7AD7238CC6F7}"/>
              </a:ext>
            </a:extLst>
          </p:cNvPr>
          <p:cNvSpPr>
            <a:spLocks noGrp="1"/>
          </p:cNvSpPr>
          <p:nvPr>
            <p:ph type="sldNum" sz="quarter" idx="12"/>
          </p:nvPr>
        </p:nvSpPr>
        <p:spPr/>
        <p:txBody>
          <a:bodyPr/>
          <a:lstStyle/>
          <a:p>
            <a:fld id="{C263D6C4-4840-40CC-AC84-17E24B3B7BDE}" type="slidenum">
              <a:rPr lang="en-US" noProof="0" smtClean="0"/>
              <a:pPr/>
              <a:t>37</a:t>
            </a:fld>
            <a:endParaRPr lang="en-US" noProof="0" dirty="0"/>
          </a:p>
        </p:txBody>
      </p:sp>
      <p:pic>
        <p:nvPicPr>
          <p:cNvPr id="5" name="Picture 4">
            <a:extLst>
              <a:ext uri="{FF2B5EF4-FFF2-40B4-BE49-F238E27FC236}">
                <a16:creationId xmlns:a16="http://schemas.microsoft.com/office/drawing/2014/main" id="{71AAA4A6-A8D3-49A6-9A6B-C8DA41AB68D5}"/>
              </a:ext>
            </a:extLst>
          </p:cNvPr>
          <p:cNvPicPr>
            <a:picLocks noChangeAspect="1"/>
          </p:cNvPicPr>
          <p:nvPr/>
        </p:nvPicPr>
        <p:blipFill>
          <a:blip r:embed="rId2"/>
          <a:stretch>
            <a:fillRect/>
          </a:stretch>
        </p:blipFill>
        <p:spPr>
          <a:xfrm>
            <a:off x="3210560" y="1275581"/>
            <a:ext cx="6149560" cy="5404619"/>
          </a:xfrm>
          <a:prstGeom prst="rect">
            <a:avLst/>
          </a:prstGeom>
        </p:spPr>
      </p:pic>
    </p:spTree>
    <p:extLst>
      <p:ext uri="{BB962C8B-B14F-4D97-AF65-F5344CB8AC3E}">
        <p14:creationId xmlns:p14="http://schemas.microsoft.com/office/powerpoint/2010/main" val="21702986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CC434-9660-2FEA-78DC-31655A0D34C1}"/>
              </a:ext>
            </a:extLst>
          </p:cNvPr>
          <p:cNvSpPr>
            <a:spLocks noGrp="1"/>
          </p:cNvSpPr>
          <p:nvPr>
            <p:ph type="title"/>
          </p:nvPr>
        </p:nvSpPr>
        <p:spPr/>
        <p:txBody>
          <a:bodyPr/>
          <a:lstStyle/>
          <a:p>
            <a:pPr algn="ctr"/>
            <a:r>
              <a:rPr lang="en-IN" dirty="0"/>
              <a:t>DRIVER/DELIVERY PARTNER SIGN-UP LOGIN PAGE</a:t>
            </a:r>
          </a:p>
        </p:txBody>
      </p:sp>
      <p:sp>
        <p:nvSpPr>
          <p:cNvPr id="3" name="Slide Number Placeholder 2">
            <a:extLst>
              <a:ext uri="{FF2B5EF4-FFF2-40B4-BE49-F238E27FC236}">
                <a16:creationId xmlns:a16="http://schemas.microsoft.com/office/drawing/2014/main" id="{0DCE1F1F-CBF2-DA72-D117-37DF6E170F8E}"/>
              </a:ext>
            </a:extLst>
          </p:cNvPr>
          <p:cNvSpPr>
            <a:spLocks noGrp="1"/>
          </p:cNvSpPr>
          <p:nvPr>
            <p:ph type="sldNum" sz="quarter" idx="12"/>
          </p:nvPr>
        </p:nvSpPr>
        <p:spPr/>
        <p:txBody>
          <a:bodyPr/>
          <a:lstStyle/>
          <a:p>
            <a:fld id="{C263D6C4-4840-40CC-AC84-17E24B3B7BDE}" type="slidenum">
              <a:rPr lang="en-US" noProof="0" smtClean="0"/>
              <a:pPr/>
              <a:t>38</a:t>
            </a:fld>
            <a:endParaRPr lang="en-US" noProof="0" dirty="0"/>
          </a:p>
        </p:txBody>
      </p:sp>
      <p:pic>
        <p:nvPicPr>
          <p:cNvPr id="7" name="Picture 6">
            <a:extLst>
              <a:ext uri="{FF2B5EF4-FFF2-40B4-BE49-F238E27FC236}">
                <a16:creationId xmlns:a16="http://schemas.microsoft.com/office/drawing/2014/main" id="{15DB1A49-A04F-E964-C361-9382B2AE324E}"/>
              </a:ext>
            </a:extLst>
          </p:cNvPr>
          <p:cNvPicPr>
            <a:picLocks noChangeAspect="1"/>
          </p:cNvPicPr>
          <p:nvPr/>
        </p:nvPicPr>
        <p:blipFill>
          <a:blip r:embed="rId2"/>
          <a:stretch>
            <a:fillRect/>
          </a:stretch>
        </p:blipFill>
        <p:spPr>
          <a:xfrm>
            <a:off x="1818640" y="1255808"/>
            <a:ext cx="9260583" cy="5059267"/>
          </a:xfrm>
          <a:prstGeom prst="rect">
            <a:avLst/>
          </a:prstGeom>
        </p:spPr>
      </p:pic>
    </p:spTree>
    <p:extLst>
      <p:ext uri="{BB962C8B-B14F-4D97-AF65-F5344CB8AC3E}">
        <p14:creationId xmlns:p14="http://schemas.microsoft.com/office/powerpoint/2010/main" val="353054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EF7EF-8F87-79AF-2EDA-FBD47242D581}"/>
              </a:ext>
            </a:extLst>
          </p:cNvPr>
          <p:cNvSpPr>
            <a:spLocks noGrp="1"/>
          </p:cNvSpPr>
          <p:nvPr>
            <p:ph type="title"/>
          </p:nvPr>
        </p:nvSpPr>
        <p:spPr/>
        <p:txBody>
          <a:bodyPr/>
          <a:lstStyle/>
          <a:p>
            <a:pPr algn="ctr"/>
            <a:r>
              <a:rPr lang="en-IN" dirty="0"/>
              <a:t>CUSTOMER PANEL AND USER PROFILE</a:t>
            </a:r>
          </a:p>
        </p:txBody>
      </p:sp>
      <p:sp>
        <p:nvSpPr>
          <p:cNvPr id="3" name="Slide Number Placeholder 2">
            <a:extLst>
              <a:ext uri="{FF2B5EF4-FFF2-40B4-BE49-F238E27FC236}">
                <a16:creationId xmlns:a16="http://schemas.microsoft.com/office/drawing/2014/main" id="{8250CA98-67D4-7E1C-796C-7F5B9E93ECB1}"/>
              </a:ext>
            </a:extLst>
          </p:cNvPr>
          <p:cNvSpPr>
            <a:spLocks noGrp="1"/>
          </p:cNvSpPr>
          <p:nvPr>
            <p:ph type="sldNum" sz="quarter" idx="12"/>
          </p:nvPr>
        </p:nvSpPr>
        <p:spPr/>
        <p:txBody>
          <a:bodyPr/>
          <a:lstStyle/>
          <a:p>
            <a:fld id="{C263D6C4-4840-40CC-AC84-17E24B3B7BDE}" type="slidenum">
              <a:rPr lang="en-US" noProof="0" smtClean="0"/>
              <a:pPr/>
              <a:t>39</a:t>
            </a:fld>
            <a:endParaRPr lang="en-US" noProof="0" dirty="0"/>
          </a:p>
        </p:txBody>
      </p:sp>
      <p:pic>
        <p:nvPicPr>
          <p:cNvPr id="5" name="Picture 4">
            <a:extLst>
              <a:ext uri="{FF2B5EF4-FFF2-40B4-BE49-F238E27FC236}">
                <a16:creationId xmlns:a16="http://schemas.microsoft.com/office/drawing/2014/main" id="{EE429F4B-2F71-4BEC-79B8-1DE2E6FF8E9F}"/>
              </a:ext>
            </a:extLst>
          </p:cNvPr>
          <p:cNvPicPr>
            <a:picLocks noChangeAspect="1"/>
          </p:cNvPicPr>
          <p:nvPr/>
        </p:nvPicPr>
        <p:blipFill>
          <a:blip r:embed="rId2"/>
          <a:stretch>
            <a:fillRect/>
          </a:stretch>
        </p:blipFill>
        <p:spPr>
          <a:xfrm>
            <a:off x="589279" y="1687785"/>
            <a:ext cx="5164473" cy="4049108"/>
          </a:xfrm>
          <a:prstGeom prst="rect">
            <a:avLst/>
          </a:prstGeom>
        </p:spPr>
      </p:pic>
      <p:pic>
        <p:nvPicPr>
          <p:cNvPr id="7" name="Picture 6">
            <a:extLst>
              <a:ext uri="{FF2B5EF4-FFF2-40B4-BE49-F238E27FC236}">
                <a16:creationId xmlns:a16="http://schemas.microsoft.com/office/drawing/2014/main" id="{C35B834E-62C6-0E61-C761-5DDEF1228820}"/>
              </a:ext>
            </a:extLst>
          </p:cNvPr>
          <p:cNvPicPr>
            <a:picLocks noChangeAspect="1"/>
          </p:cNvPicPr>
          <p:nvPr/>
        </p:nvPicPr>
        <p:blipFill>
          <a:blip r:embed="rId3"/>
          <a:stretch>
            <a:fillRect/>
          </a:stretch>
        </p:blipFill>
        <p:spPr>
          <a:xfrm>
            <a:off x="6333849" y="1656637"/>
            <a:ext cx="5437972" cy="4080256"/>
          </a:xfrm>
          <a:prstGeom prst="rect">
            <a:avLst/>
          </a:prstGeom>
        </p:spPr>
      </p:pic>
    </p:spTree>
    <p:extLst>
      <p:ext uri="{BB962C8B-B14F-4D97-AF65-F5344CB8AC3E}">
        <p14:creationId xmlns:p14="http://schemas.microsoft.com/office/powerpoint/2010/main" val="2547302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956F2-C284-A1AA-0327-CD74F1A0DFF6}"/>
              </a:ext>
            </a:extLst>
          </p:cNvPr>
          <p:cNvSpPr>
            <a:spLocks noGrp="1"/>
          </p:cNvSpPr>
          <p:nvPr>
            <p:ph type="title"/>
          </p:nvPr>
        </p:nvSpPr>
        <p:spPr/>
        <p:txBody>
          <a:bodyPr/>
          <a:lstStyle/>
          <a:p>
            <a:pPr algn="ctr"/>
            <a:r>
              <a:rPr lang="en-IN" dirty="0"/>
              <a:t>EXTENDED EXPLORATION OF THE PROBLEM STATEMENT</a:t>
            </a:r>
          </a:p>
        </p:txBody>
      </p:sp>
      <p:sp>
        <p:nvSpPr>
          <p:cNvPr id="3" name="Slide Number Placeholder 2">
            <a:extLst>
              <a:ext uri="{FF2B5EF4-FFF2-40B4-BE49-F238E27FC236}">
                <a16:creationId xmlns:a16="http://schemas.microsoft.com/office/drawing/2014/main" id="{180514F7-AB52-3B2F-9A08-7AB21846A584}"/>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4" name="Text Placeholder 3">
            <a:extLst>
              <a:ext uri="{FF2B5EF4-FFF2-40B4-BE49-F238E27FC236}">
                <a16:creationId xmlns:a16="http://schemas.microsoft.com/office/drawing/2014/main" id="{1D6D5062-A98E-36C2-A6DC-4E7FB6C602F8}"/>
              </a:ext>
            </a:extLst>
          </p:cNvPr>
          <p:cNvSpPr>
            <a:spLocks noGrp="1"/>
          </p:cNvSpPr>
          <p:nvPr>
            <p:ph type="body" sz="quarter" idx="13"/>
          </p:nvPr>
        </p:nvSpPr>
        <p:spPr>
          <a:xfrm>
            <a:off x="586740" y="1749570"/>
            <a:ext cx="9372600" cy="3358860"/>
          </a:xfrm>
        </p:spPr>
        <p:txBody>
          <a:bodyPr>
            <a:normAutofit/>
          </a:bodyPr>
          <a:lstStyle/>
          <a:p>
            <a:pPr algn="l"/>
            <a:r>
              <a:rPr lang="en-IN" sz="2000" kern="100" dirty="0">
                <a:effectLst/>
                <a:latin typeface="Aptos" panose="020B0004020202020204" pitchFamily="34" charset="0"/>
                <a:ea typeface="Aptos" panose="020B0004020202020204" pitchFamily="34" charset="0"/>
                <a:cs typeface="Times New Roman" panose="02020603050405020304" pitchFamily="18" charset="0"/>
              </a:rPr>
              <a:t>The </a:t>
            </a:r>
            <a:r>
              <a:rPr lang="en-IN" sz="2000" b="1" kern="100" dirty="0">
                <a:effectLst/>
                <a:latin typeface="Aptos" panose="020B0004020202020204" pitchFamily="34" charset="0"/>
                <a:ea typeface="Aptos" panose="020B0004020202020204" pitchFamily="34" charset="0"/>
                <a:cs typeface="Times New Roman" panose="02020603050405020304" pitchFamily="18" charset="0"/>
              </a:rPr>
              <a:t>Food Delivery Management System</a:t>
            </a:r>
            <a:r>
              <a:rPr lang="en-IN" sz="2000" kern="100" dirty="0">
                <a:effectLst/>
                <a:latin typeface="Aptos" panose="020B0004020202020204" pitchFamily="34" charset="0"/>
                <a:ea typeface="Aptos" panose="020B0004020202020204" pitchFamily="34" charset="0"/>
                <a:cs typeface="Times New Roman" panose="02020603050405020304" pitchFamily="18" charset="0"/>
              </a:rPr>
              <a:t> is a comprehensive framework designed to efficiently handle and manage the various aspects of food delivery services. This system integrates multiple key entities such as Customers, Drivers, and Restaurants, and meticulously details their interactions and dependencies. </a:t>
            </a:r>
          </a:p>
          <a:p>
            <a:pPr algn="l"/>
            <a:r>
              <a:rPr lang="en-IN" sz="2000" kern="100" dirty="0">
                <a:effectLst/>
                <a:latin typeface="Aptos" panose="020B0004020202020204" pitchFamily="34" charset="0"/>
                <a:ea typeface="Aptos" panose="020B0004020202020204" pitchFamily="34" charset="0"/>
                <a:cs typeface="Times New Roman" panose="02020603050405020304" pitchFamily="18" charset="0"/>
              </a:rPr>
              <a:t>It encompasses a wide range of functionalities, ensuring that each entity operates seamlessly within the overall system.</a:t>
            </a:r>
          </a:p>
          <a:p>
            <a:pPr algn="l"/>
            <a:endParaRPr lang="en-IN" sz="2000" dirty="0"/>
          </a:p>
        </p:txBody>
      </p:sp>
    </p:spTree>
    <p:extLst>
      <p:ext uri="{BB962C8B-B14F-4D97-AF65-F5344CB8AC3E}">
        <p14:creationId xmlns:p14="http://schemas.microsoft.com/office/powerpoint/2010/main" val="41876273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DDEE6-CA78-09DF-7DF2-1C3F07599095}"/>
              </a:ext>
            </a:extLst>
          </p:cNvPr>
          <p:cNvSpPr>
            <a:spLocks noGrp="1"/>
          </p:cNvSpPr>
          <p:nvPr>
            <p:ph type="title"/>
          </p:nvPr>
        </p:nvSpPr>
        <p:spPr/>
        <p:txBody>
          <a:bodyPr/>
          <a:lstStyle/>
          <a:p>
            <a:pPr algn="ctr"/>
            <a:r>
              <a:rPr lang="en-IN" dirty="0"/>
              <a:t>AVAILABLE RESTAURANTS AND CUSTOMER MEMBERSHIP</a:t>
            </a:r>
          </a:p>
        </p:txBody>
      </p:sp>
      <p:sp>
        <p:nvSpPr>
          <p:cNvPr id="3" name="Slide Number Placeholder 2">
            <a:extLst>
              <a:ext uri="{FF2B5EF4-FFF2-40B4-BE49-F238E27FC236}">
                <a16:creationId xmlns:a16="http://schemas.microsoft.com/office/drawing/2014/main" id="{BCDA7CE6-40B0-05E1-D8B6-5D737B50D7E9}"/>
              </a:ext>
            </a:extLst>
          </p:cNvPr>
          <p:cNvSpPr>
            <a:spLocks noGrp="1"/>
          </p:cNvSpPr>
          <p:nvPr>
            <p:ph type="sldNum" sz="quarter" idx="12"/>
          </p:nvPr>
        </p:nvSpPr>
        <p:spPr/>
        <p:txBody>
          <a:bodyPr/>
          <a:lstStyle/>
          <a:p>
            <a:fld id="{C263D6C4-4840-40CC-AC84-17E24B3B7BDE}" type="slidenum">
              <a:rPr lang="en-US" noProof="0" smtClean="0"/>
              <a:pPr/>
              <a:t>40</a:t>
            </a:fld>
            <a:endParaRPr lang="en-US" noProof="0" dirty="0"/>
          </a:p>
        </p:txBody>
      </p:sp>
      <p:pic>
        <p:nvPicPr>
          <p:cNvPr id="5" name="Picture 4">
            <a:extLst>
              <a:ext uri="{FF2B5EF4-FFF2-40B4-BE49-F238E27FC236}">
                <a16:creationId xmlns:a16="http://schemas.microsoft.com/office/drawing/2014/main" id="{A0490CEB-501F-B4B9-2200-BB0ECEAE9B34}"/>
              </a:ext>
            </a:extLst>
          </p:cNvPr>
          <p:cNvPicPr>
            <a:picLocks noChangeAspect="1"/>
          </p:cNvPicPr>
          <p:nvPr/>
        </p:nvPicPr>
        <p:blipFill>
          <a:blip r:embed="rId2"/>
          <a:stretch>
            <a:fillRect/>
          </a:stretch>
        </p:blipFill>
        <p:spPr>
          <a:xfrm>
            <a:off x="619760" y="1753576"/>
            <a:ext cx="5773704" cy="4446709"/>
          </a:xfrm>
          <a:prstGeom prst="rect">
            <a:avLst/>
          </a:prstGeom>
        </p:spPr>
      </p:pic>
      <p:pic>
        <p:nvPicPr>
          <p:cNvPr id="7" name="Picture 6">
            <a:extLst>
              <a:ext uri="{FF2B5EF4-FFF2-40B4-BE49-F238E27FC236}">
                <a16:creationId xmlns:a16="http://schemas.microsoft.com/office/drawing/2014/main" id="{4124F575-0E4D-BED0-7FEC-D048F208C0C3}"/>
              </a:ext>
            </a:extLst>
          </p:cNvPr>
          <p:cNvPicPr>
            <a:picLocks noChangeAspect="1"/>
          </p:cNvPicPr>
          <p:nvPr/>
        </p:nvPicPr>
        <p:blipFill>
          <a:blip r:embed="rId3"/>
          <a:stretch>
            <a:fillRect/>
          </a:stretch>
        </p:blipFill>
        <p:spPr>
          <a:xfrm>
            <a:off x="6612061" y="1545816"/>
            <a:ext cx="4960179" cy="3455406"/>
          </a:xfrm>
          <a:prstGeom prst="rect">
            <a:avLst/>
          </a:prstGeom>
        </p:spPr>
      </p:pic>
      <p:pic>
        <p:nvPicPr>
          <p:cNvPr id="9" name="Picture 8">
            <a:extLst>
              <a:ext uri="{FF2B5EF4-FFF2-40B4-BE49-F238E27FC236}">
                <a16:creationId xmlns:a16="http://schemas.microsoft.com/office/drawing/2014/main" id="{CC0D100D-2B46-161A-0153-630C7C69CCC4}"/>
              </a:ext>
            </a:extLst>
          </p:cNvPr>
          <p:cNvPicPr>
            <a:picLocks noChangeAspect="1"/>
          </p:cNvPicPr>
          <p:nvPr/>
        </p:nvPicPr>
        <p:blipFill>
          <a:blip r:embed="rId4"/>
          <a:stretch>
            <a:fillRect/>
          </a:stretch>
        </p:blipFill>
        <p:spPr>
          <a:xfrm>
            <a:off x="7018461" y="5272183"/>
            <a:ext cx="4233739" cy="1314337"/>
          </a:xfrm>
          <a:prstGeom prst="rect">
            <a:avLst/>
          </a:prstGeom>
        </p:spPr>
      </p:pic>
    </p:spTree>
    <p:extLst>
      <p:ext uri="{BB962C8B-B14F-4D97-AF65-F5344CB8AC3E}">
        <p14:creationId xmlns:p14="http://schemas.microsoft.com/office/powerpoint/2010/main" val="18880434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E9C34-CAD0-8528-E079-16A920C65D70}"/>
              </a:ext>
            </a:extLst>
          </p:cNvPr>
          <p:cNvSpPr>
            <a:spLocks noGrp="1"/>
          </p:cNvSpPr>
          <p:nvPr>
            <p:ph type="title"/>
          </p:nvPr>
        </p:nvSpPr>
        <p:spPr/>
        <p:txBody>
          <a:bodyPr/>
          <a:lstStyle/>
          <a:p>
            <a:pPr algn="ctr"/>
            <a:r>
              <a:rPr lang="en-IN" dirty="0"/>
              <a:t>TRACK ORDERS AND ORDER DETAILS</a:t>
            </a:r>
          </a:p>
        </p:txBody>
      </p:sp>
      <p:sp>
        <p:nvSpPr>
          <p:cNvPr id="3" name="Slide Number Placeholder 2">
            <a:extLst>
              <a:ext uri="{FF2B5EF4-FFF2-40B4-BE49-F238E27FC236}">
                <a16:creationId xmlns:a16="http://schemas.microsoft.com/office/drawing/2014/main" id="{FAD0621F-6C6E-CBAA-FFBD-0FA83BF7DEAD}"/>
              </a:ext>
            </a:extLst>
          </p:cNvPr>
          <p:cNvSpPr>
            <a:spLocks noGrp="1"/>
          </p:cNvSpPr>
          <p:nvPr>
            <p:ph type="sldNum" sz="quarter" idx="12"/>
          </p:nvPr>
        </p:nvSpPr>
        <p:spPr/>
        <p:txBody>
          <a:bodyPr/>
          <a:lstStyle/>
          <a:p>
            <a:fld id="{C263D6C4-4840-40CC-AC84-17E24B3B7BDE}" type="slidenum">
              <a:rPr lang="en-US" noProof="0" smtClean="0"/>
              <a:pPr/>
              <a:t>41</a:t>
            </a:fld>
            <a:endParaRPr lang="en-US" noProof="0" dirty="0"/>
          </a:p>
        </p:txBody>
      </p:sp>
      <p:pic>
        <p:nvPicPr>
          <p:cNvPr id="5" name="Picture 4">
            <a:extLst>
              <a:ext uri="{FF2B5EF4-FFF2-40B4-BE49-F238E27FC236}">
                <a16:creationId xmlns:a16="http://schemas.microsoft.com/office/drawing/2014/main" id="{D848A00D-7F6F-6BAE-A7F5-267A2B289CA7}"/>
              </a:ext>
            </a:extLst>
          </p:cNvPr>
          <p:cNvPicPr>
            <a:picLocks noChangeAspect="1"/>
          </p:cNvPicPr>
          <p:nvPr/>
        </p:nvPicPr>
        <p:blipFill>
          <a:blip r:embed="rId2"/>
          <a:stretch>
            <a:fillRect/>
          </a:stretch>
        </p:blipFill>
        <p:spPr>
          <a:xfrm>
            <a:off x="302959" y="1477061"/>
            <a:ext cx="5366321" cy="4430335"/>
          </a:xfrm>
          <a:prstGeom prst="rect">
            <a:avLst/>
          </a:prstGeom>
        </p:spPr>
      </p:pic>
      <p:pic>
        <p:nvPicPr>
          <p:cNvPr id="7" name="Picture 6">
            <a:extLst>
              <a:ext uri="{FF2B5EF4-FFF2-40B4-BE49-F238E27FC236}">
                <a16:creationId xmlns:a16="http://schemas.microsoft.com/office/drawing/2014/main" id="{56794423-F090-CA95-C0AF-86EE2E27F554}"/>
              </a:ext>
            </a:extLst>
          </p:cNvPr>
          <p:cNvPicPr>
            <a:picLocks noChangeAspect="1"/>
          </p:cNvPicPr>
          <p:nvPr/>
        </p:nvPicPr>
        <p:blipFill>
          <a:blip r:embed="rId3"/>
          <a:stretch>
            <a:fillRect/>
          </a:stretch>
        </p:blipFill>
        <p:spPr>
          <a:xfrm>
            <a:off x="2814320" y="3009993"/>
            <a:ext cx="2467868" cy="1666446"/>
          </a:xfrm>
          <a:prstGeom prst="rect">
            <a:avLst/>
          </a:prstGeom>
        </p:spPr>
      </p:pic>
      <p:pic>
        <p:nvPicPr>
          <p:cNvPr id="9" name="Picture 8">
            <a:extLst>
              <a:ext uri="{FF2B5EF4-FFF2-40B4-BE49-F238E27FC236}">
                <a16:creationId xmlns:a16="http://schemas.microsoft.com/office/drawing/2014/main" id="{C1651B6E-3931-5F79-0904-26D2B767781D}"/>
              </a:ext>
            </a:extLst>
          </p:cNvPr>
          <p:cNvPicPr>
            <a:picLocks noChangeAspect="1"/>
          </p:cNvPicPr>
          <p:nvPr/>
        </p:nvPicPr>
        <p:blipFill>
          <a:blip r:embed="rId4"/>
          <a:stretch>
            <a:fillRect/>
          </a:stretch>
        </p:blipFill>
        <p:spPr>
          <a:xfrm>
            <a:off x="5756184" y="1717705"/>
            <a:ext cx="6219986" cy="4114135"/>
          </a:xfrm>
          <a:prstGeom prst="rect">
            <a:avLst/>
          </a:prstGeom>
        </p:spPr>
      </p:pic>
    </p:spTree>
    <p:extLst>
      <p:ext uri="{BB962C8B-B14F-4D97-AF65-F5344CB8AC3E}">
        <p14:creationId xmlns:p14="http://schemas.microsoft.com/office/powerpoint/2010/main" val="33456528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4088-0BBD-348C-6934-1CA9F32AC4A0}"/>
              </a:ext>
            </a:extLst>
          </p:cNvPr>
          <p:cNvSpPr>
            <a:spLocks noGrp="1"/>
          </p:cNvSpPr>
          <p:nvPr>
            <p:ph type="title"/>
          </p:nvPr>
        </p:nvSpPr>
        <p:spPr/>
        <p:txBody>
          <a:bodyPr/>
          <a:lstStyle/>
          <a:p>
            <a:pPr algn="ctr"/>
            <a:r>
              <a:rPr lang="en-IN" dirty="0"/>
              <a:t>CANCELING A SHIPPED ORDER</a:t>
            </a:r>
          </a:p>
        </p:txBody>
      </p:sp>
      <p:sp>
        <p:nvSpPr>
          <p:cNvPr id="3" name="Slide Number Placeholder 2">
            <a:extLst>
              <a:ext uri="{FF2B5EF4-FFF2-40B4-BE49-F238E27FC236}">
                <a16:creationId xmlns:a16="http://schemas.microsoft.com/office/drawing/2014/main" id="{360EBBE8-4D38-E29C-0E8F-D868F1F9F7BD}"/>
              </a:ext>
            </a:extLst>
          </p:cNvPr>
          <p:cNvSpPr>
            <a:spLocks noGrp="1"/>
          </p:cNvSpPr>
          <p:nvPr>
            <p:ph type="sldNum" sz="quarter" idx="12"/>
          </p:nvPr>
        </p:nvSpPr>
        <p:spPr/>
        <p:txBody>
          <a:bodyPr/>
          <a:lstStyle/>
          <a:p>
            <a:fld id="{C263D6C4-4840-40CC-AC84-17E24B3B7BDE}" type="slidenum">
              <a:rPr lang="en-US" noProof="0" smtClean="0"/>
              <a:pPr/>
              <a:t>42</a:t>
            </a:fld>
            <a:endParaRPr lang="en-US" noProof="0" dirty="0"/>
          </a:p>
        </p:txBody>
      </p:sp>
      <p:pic>
        <p:nvPicPr>
          <p:cNvPr id="7" name="Picture 6">
            <a:extLst>
              <a:ext uri="{FF2B5EF4-FFF2-40B4-BE49-F238E27FC236}">
                <a16:creationId xmlns:a16="http://schemas.microsoft.com/office/drawing/2014/main" id="{FA7EEC7E-B8F0-80AF-ECAC-BF164D0A7431}"/>
              </a:ext>
            </a:extLst>
          </p:cNvPr>
          <p:cNvPicPr>
            <a:picLocks noChangeAspect="1"/>
          </p:cNvPicPr>
          <p:nvPr/>
        </p:nvPicPr>
        <p:blipFill>
          <a:blip r:embed="rId2"/>
          <a:stretch>
            <a:fillRect/>
          </a:stretch>
        </p:blipFill>
        <p:spPr>
          <a:xfrm>
            <a:off x="2898734" y="1197742"/>
            <a:ext cx="6184306" cy="5140202"/>
          </a:xfrm>
          <a:prstGeom prst="rect">
            <a:avLst/>
          </a:prstGeom>
        </p:spPr>
      </p:pic>
    </p:spTree>
    <p:extLst>
      <p:ext uri="{BB962C8B-B14F-4D97-AF65-F5344CB8AC3E}">
        <p14:creationId xmlns:p14="http://schemas.microsoft.com/office/powerpoint/2010/main" val="21966358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07491-D479-838E-A881-DF7AA40785A1}"/>
              </a:ext>
            </a:extLst>
          </p:cNvPr>
          <p:cNvSpPr>
            <a:spLocks noGrp="1"/>
          </p:cNvSpPr>
          <p:nvPr>
            <p:ph type="title"/>
          </p:nvPr>
        </p:nvSpPr>
        <p:spPr/>
        <p:txBody>
          <a:bodyPr/>
          <a:lstStyle/>
          <a:p>
            <a:pPr algn="ctr"/>
            <a:r>
              <a:rPr lang="en-IN" dirty="0"/>
              <a:t>RESTAURANT HOMEPAGE</a:t>
            </a:r>
          </a:p>
        </p:txBody>
      </p:sp>
      <p:sp>
        <p:nvSpPr>
          <p:cNvPr id="3" name="Slide Number Placeholder 2">
            <a:extLst>
              <a:ext uri="{FF2B5EF4-FFF2-40B4-BE49-F238E27FC236}">
                <a16:creationId xmlns:a16="http://schemas.microsoft.com/office/drawing/2014/main" id="{C93CAF47-C49F-383E-789D-C682D6FD41EE}"/>
              </a:ext>
            </a:extLst>
          </p:cNvPr>
          <p:cNvSpPr>
            <a:spLocks noGrp="1"/>
          </p:cNvSpPr>
          <p:nvPr>
            <p:ph type="sldNum" sz="quarter" idx="12"/>
          </p:nvPr>
        </p:nvSpPr>
        <p:spPr/>
        <p:txBody>
          <a:bodyPr/>
          <a:lstStyle/>
          <a:p>
            <a:fld id="{C263D6C4-4840-40CC-AC84-17E24B3B7BDE}" type="slidenum">
              <a:rPr lang="en-US" noProof="0" smtClean="0"/>
              <a:pPr/>
              <a:t>43</a:t>
            </a:fld>
            <a:endParaRPr lang="en-US" noProof="0" dirty="0"/>
          </a:p>
        </p:txBody>
      </p:sp>
      <p:pic>
        <p:nvPicPr>
          <p:cNvPr id="4" name="Picture 3">
            <a:extLst>
              <a:ext uri="{FF2B5EF4-FFF2-40B4-BE49-F238E27FC236}">
                <a16:creationId xmlns:a16="http://schemas.microsoft.com/office/drawing/2014/main" id="{9AFBD984-5214-242D-0554-D87F041A6818}"/>
              </a:ext>
            </a:extLst>
          </p:cNvPr>
          <p:cNvPicPr>
            <a:picLocks noChangeAspect="1"/>
          </p:cNvPicPr>
          <p:nvPr/>
        </p:nvPicPr>
        <p:blipFill>
          <a:blip r:embed="rId2"/>
          <a:stretch>
            <a:fillRect/>
          </a:stretch>
        </p:blipFill>
        <p:spPr>
          <a:xfrm>
            <a:off x="3303270" y="1819340"/>
            <a:ext cx="5585460" cy="3901805"/>
          </a:xfrm>
          <a:prstGeom prst="rect">
            <a:avLst/>
          </a:prstGeom>
        </p:spPr>
      </p:pic>
    </p:spTree>
    <p:extLst>
      <p:ext uri="{BB962C8B-B14F-4D97-AF65-F5344CB8AC3E}">
        <p14:creationId xmlns:p14="http://schemas.microsoft.com/office/powerpoint/2010/main" val="28661012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6878D-6CDF-7C45-324A-D3AD65B06E6F}"/>
              </a:ext>
            </a:extLst>
          </p:cNvPr>
          <p:cNvSpPr>
            <a:spLocks noGrp="1"/>
          </p:cNvSpPr>
          <p:nvPr>
            <p:ph type="title"/>
          </p:nvPr>
        </p:nvSpPr>
        <p:spPr/>
        <p:txBody>
          <a:bodyPr/>
          <a:lstStyle/>
          <a:p>
            <a:pPr algn="ctr"/>
            <a:r>
              <a:rPr lang="en-IN" dirty="0"/>
              <a:t>RESTAURANT – VIEW ORDERS</a:t>
            </a:r>
          </a:p>
        </p:txBody>
      </p:sp>
      <p:sp>
        <p:nvSpPr>
          <p:cNvPr id="3" name="Slide Number Placeholder 2">
            <a:extLst>
              <a:ext uri="{FF2B5EF4-FFF2-40B4-BE49-F238E27FC236}">
                <a16:creationId xmlns:a16="http://schemas.microsoft.com/office/drawing/2014/main" id="{ED171AC4-8AA1-5F01-B4E8-CD0F1AE437D4}"/>
              </a:ext>
            </a:extLst>
          </p:cNvPr>
          <p:cNvSpPr>
            <a:spLocks noGrp="1"/>
          </p:cNvSpPr>
          <p:nvPr>
            <p:ph type="sldNum" sz="quarter" idx="12"/>
          </p:nvPr>
        </p:nvSpPr>
        <p:spPr/>
        <p:txBody>
          <a:bodyPr/>
          <a:lstStyle/>
          <a:p>
            <a:fld id="{C263D6C4-4840-40CC-AC84-17E24B3B7BDE}" type="slidenum">
              <a:rPr lang="en-US" noProof="0" smtClean="0"/>
              <a:pPr/>
              <a:t>44</a:t>
            </a:fld>
            <a:endParaRPr lang="en-US" noProof="0" dirty="0"/>
          </a:p>
        </p:txBody>
      </p:sp>
      <p:pic>
        <p:nvPicPr>
          <p:cNvPr id="4" name="Picture 3">
            <a:extLst>
              <a:ext uri="{FF2B5EF4-FFF2-40B4-BE49-F238E27FC236}">
                <a16:creationId xmlns:a16="http://schemas.microsoft.com/office/drawing/2014/main" id="{4C192722-B09C-99A8-A703-1F1C95713146}"/>
              </a:ext>
            </a:extLst>
          </p:cNvPr>
          <p:cNvPicPr>
            <a:picLocks noChangeAspect="1"/>
          </p:cNvPicPr>
          <p:nvPr/>
        </p:nvPicPr>
        <p:blipFill>
          <a:blip r:embed="rId2"/>
          <a:stretch>
            <a:fillRect/>
          </a:stretch>
        </p:blipFill>
        <p:spPr>
          <a:xfrm>
            <a:off x="3586480" y="1791550"/>
            <a:ext cx="5170170" cy="4247300"/>
          </a:xfrm>
          <a:prstGeom prst="rect">
            <a:avLst/>
          </a:prstGeom>
        </p:spPr>
      </p:pic>
    </p:spTree>
    <p:extLst>
      <p:ext uri="{BB962C8B-B14F-4D97-AF65-F5344CB8AC3E}">
        <p14:creationId xmlns:p14="http://schemas.microsoft.com/office/powerpoint/2010/main" val="26947309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221C8-C5B3-C30A-C34D-7D929F3513F9}"/>
              </a:ext>
            </a:extLst>
          </p:cNvPr>
          <p:cNvSpPr>
            <a:spLocks noGrp="1"/>
          </p:cNvSpPr>
          <p:nvPr>
            <p:ph type="title"/>
          </p:nvPr>
        </p:nvSpPr>
        <p:spPr/>
        <p:txBody>
          <a:bodyPr/>
          <a:lstStyle/>
          <a:p>
            <a:pPr algn="ctr"/>
            <a:r>
              <a:rPr lang="en-IN" dirty="0"/>
              <a:t>RESTAURANT MENU</a:t>
            </a:r>
          </a:p>
        </p:txBody>
      </p:sp>
      <p:sp>
        <p:nvSpPr>
          <p:cNvPr id="3" name="Slide Number Placeholder 2">
            <a:extLst>
              <a:ext uri="{FF2B5EF4-FFF2-40B4-BE49-F238E27FC236}">
                <a16:creationId xmlns:a16="http://schemas.microsoft.com/office/drawing/2014/main" id="{405EB3F7-7225-7987-3BF8-2244749A12E2}"/>
              </a:ext>
            </a:extLst>
          </p:cNvPr>
          <p:cNvSpPr>
            <a:spLocks noGrp="1"/>
          </p:cNvSpPr>
          <p:nvPr>
            <p:ph type="sldNum" sz="quarter" idx="12"/>
          </p:nvPr>
        </p:nvSpPr>
        <p:spPr/>
        <p:txBody>
          <a:bodyPr/>
          <a:lstStyle/>
          <a:p>
            <a:fld id="{C263D6C4-4840-40CC-AC84-17E24B3B7BDE}" type="slidenum">
              <a:rPr lang="en-US" noProof="0" smtClean="0"/>
              <a:pPr/>
              <a:t>45</a:t>
            </a:fld>
            <a:endParaRPr lang="en-US" noProof="0" dirty="0"/>
          </a:p>
        </p:txBody>
      </p:sp>
      <p:pic>
        <p:nvPicPr>
          <p:cNvPr id="4" name="Picture 3">
            <a:extLst>
              <a:ext uri="{FF2B5EF4-FFF2-40B4-BE49-F238E27FC236}">
                <a16:creationId xmlns:a16="http://schemas.microsoft.com/office/drawing/2014/main" id="{E1338D85-AAC9-1221-BE08-1930C109A44D}"/>
              </a:ext>
            </a:extLst>
          </p:cNvPr>
          <p:cNvPicPr>
            <a:picLocks noChangeAspect="1"/>
          </p:cNvPicPr>
          <p:nvPr/>
        </p:nvPicPr>
        <p:blipFill>
          <a:blip r:embed="rId2"/>
          <a:stretch>
            <a:fillRect/>
          </a:stretch>
        </p:blipFill>
        <p:spPr>
          <a:xfrm>
            <a:off x="3312160" y="1868767"/>
            <a:ext cx="4805680" cy="4257579"/>
          </a:xfrm>
          <a:prstGeom prst="rect">
            <a:avLst/>
          </a:prstGeom>
        </p:spPr>
      </p:pic>
    </p:spTree>
    <p:extLst>
      <p:ext uri="{BB962C8B-B14F-4D97-AF65-F5344CB8AC3E}">
        <p14:creationId xmlns:p14="http://schemas.microsoft.com/office/powerpoint/2010/main" val="12134200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C3867-0095-2FED-0758-59DB680EB0BA}"/>
              </a:ext>
            </a:extLst>
          </p:cNvPr>
          <p:cNvSpPr>
            <a:spLocks noGrp="1"/>
          </p:cNvSpPr>
          <p:nvPr>
            <p:ph type="title"/>
          </p:nvPr>
        </p:nvSpPr>
        <p:spPr/>
        <p:txBody>
          <a:bodyPr/>
          <a:lstStyle/>
          <a:p>
            <a:pPr algn="ctr"/>
            <a:r>
              <a:rPr lang="en-IN" dirty="0"/>
              <a:t>ADDING/REMOVING AN ITEM</a:t>
            </a:r>
          </a:p>
        </p:txBody>
      </p:sp>
      <p:sp>
        <p:nvSpPr>
          <p:cNvPr id="3" name="Slide Number Placeholder 2">
            <a:extLst>
              <a:ext uri="{FF2B5EF4-FFF2-40B4-BE49-F238E27FC236}">
                <a16:creationId xmlns:a16="http://schemas.microsoft.com/office/drawing/2014/main" id="{C6377556-47B5-CAB4-00DE-D85646BF1D0E}"/>
              </a:ext>
            </a:extLst>
          </p:cNvPr>
          <p:cNvSpPr>
            <a:spLocks noGrp="1"/>
          </p:cNvSpPr>
          <p:nvPr>
            <p:ph type="sldNum" sz="quarter" idx="12"/>
          </p:nvPr>
        </p:nvSpPr>
        <p:spPr/>
        <p:txBody>
          <a:bodyPr/>
          <a:lstStyle/>
          <a:p>
            <a:fld id="{C263D6C4-4840-40CC-AC84-17E24B3B7BDE}" type="slidenum">
              <a:rPr lang="en-US" noProof="0" smtClean="0"/>
              <a:pPr/>
              <a:t>46</a:t>
            </a:fld>
            <a:endParaRPr lang="en-US" noProof="0" dirty="0"/>
          </a:p>
        </p:txBody>
      </p:sp>
      <p:pic>
        <p:nvPicPr>
          <p:cNvPr id="4" name="Picture 3">
            <a:extLst>
              <a:ext uri="{FF2B5EF4-FFF2-40B4-BE49-F238E27FC236}">
                <a16:creationId xmlns:a16="http://schemas.microsoft.com/office/drawing/2014/main" id="{68A96ABF-4E58-D753-7CAD-AE861836B4BF}"/>
              </a:ext>
            </a:extLst>
          </p:cNvPr>
          <p:cNvPicPr>
            <a:picLocks noChangeAspect="1"/>
          </p:cNvPicPr>
          <p:nvPr/>
        </p:nvPicPr>
        <p:blipFill>
          <a:blip r:embed="rId2"/>
          <a:stretch>
            <a:fillRect/>
          </a:stretch>
        </p:blipFill>
        <p:spPr>
          <a:xfrm>
            <a:off x="993140" y="1758950"/>
            <a:ext cx="4434840" cy="4091940"/>
          </a:xfrm>
          <a:prstGeom prst="rect">
            <a:avLst/>
          </a:prstGeom>
        </p:spPr>
      </p:pic>
      <p:pic>
        <p:nvPicPr>
          <p:cNvPr id="5" name="Picture 4">
            <a:extLst>
              <a:ext uri="{FF2B5EF4-FFF2-40B4-BE49-F238E27FC236}">
                <a16:creationId xmlns:a16="http://schemas.microsoft.com/office/drawing/2014/main" id="{0DE02288-D5E8-8BEC-7A5B-EEFC287F13A6}"/>
              </a:ext>
            </a:extLst>
          </p:cNvPr>
          <p:cNvPicPr>
            <a:picLocks noChangeAspect="1"/>
          </p:cNvPicPr>
          <p:nvPr/>
        </p:nvPicPr>
        <p:blipFill>
          <a:blip r:embed="rId3"/>
          <a:stretch>
            <a:fillRect/>
          </a:stretch>
        </p:blipFill>
        <p:spPr>
          <a:xfrm>
            <a:off x="6545262" y="1656081"/>
            <a:ext cx="4513063" cy="4194810"/>
          </a:xfrm>
          <a:prstGeom prst="rect">
            <a:avLst/>
          </a:prstGeom>
        </p:spPr>
      </p:pic>
    </p:spTree>
    <p:extLst>
      <p:ext uri="{BB962C8B-B14F-4D97-AF65-F5344CB8AC3E}">
        <p14:creationId xmlns:p14="http://schemas.microsoft.com/office/powerpoint/2010/main" val="28654623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819899-0AB5-8747-81F9-7B6155A586C3}"/>
              </a:ext>
            </a:extLst>
          </p:cNvPr>
          <p:cNvSpPr>
            <a:spLocks noGrp="1"/>
          </p:cNvSpPr>
          <p:nvPr>
            <p:ph type="body" idx="1"/>
          </p:nvPr>
        </p:nvSpPr>
        <p:spPr/>
        <p:txBody>
          <a:bodyPr/>
          <a:lstStyle/>
          <a:p>
            <a:endParaRPr lang="en-IN"/>
          </a:p>
        </p:txBody>
      </p:sp>
      <p:sp>
        <p:nvSpPr>
          <p:cNvPr id="3" name="Slide Number Placeholder 2">
            <a:extLst>
              <a:ext uri="{FF2B5EF4-FFF2-40B4-BE49-F238E27FC236}">
                <a16:creationId xmlns:a16="http://schemas.microsoft.com/office/drawing/2014/main" id="{AAD56C03-7543-EDAF-1231-17D2F22CD1CF}"/>
              </a:ext>
            </a:extLst>
          </p:cNvPr>
          <p:cNvSpPr>
            <a:spLocks noGrp="1"/>
          </p:cNvSpPr>
          <p:nvPr>
            <p:ph type="sldNum" sz="quarter" idx="12"/>
          </p:nvPr>
        </p:nvSpPr>
        <p:spPr/>
        <p:txBody>
          <a:bodyPr/>
          <a:lstStyle/>
          <a:p>
            <a:fld id="{C263D6C4-4840-40CC-AC84-17E24B3B7BDE}" type="slidenum">
              <a:rPr lang="en-US" noProof="0" smtClean="0"/>
              <a:pPr/>
              <a:t>47</a:t>
            </a:fld>
            <a:endParaRPr lang="en-US" noProof="0" dirty="0"/>
          </a:p>
        </p:txBody>
      </p:sp>
      <p:sp>
        <p:nvSpPr>
          <p:cNvPr id="4" name="Title 3">
            <a:extLst>
              <a:ext uri="{FF2B5EF4-FFF2-40B4-BE49-F238E27FC236}">
                <a16:creationId xmlns:a16="http://schemas.microsoft.com/office/drawing/2014/main" id="{9EF705A8-0B43-4DEC-AC2C-8D51787D2B2F}"/>
              </a:ext>
            </a:extLst>
          </p:cNvPr>
          <p:cNvSpPr>
            <a:spLocks noGrp="1"/>
          </p:cNvSpPr>
          <p:nvPr>
            <p:ph type="title"/>
          </p:nvPr>
        </p:nvSpPr>
        <p:spPr/>
        <p:txBody>
          <a:bodyPr/>
          <a:lstStyle/>
          <a:p>
            <a:r>
              <a:rPr lang="en-IN" dirty="0"/>
              <a:t>NOVELTIES</a:t>
            </a:r>
          </a:p>
        </p:txBody>
      </p:sp>
    </p:spTree>
    <p:extLst>
      <p:ext uri="{BB962C8B-B14F-4D97-AF65-F5344CB8AC3E}">
        <p14:creationId xmlns:p14="http://schemas.microsoft.com/office/powerpoint/2010/main" val="19872291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C8F28-7BED-86F0-CEC3-84FCA081D644}"/>
              </a:ext>
            </a:extLst>
          </p:cNvPr>
          <p:cNvSpPr>
            <a:spLocks noGrp="1"/>
          </p:cNvSpPr>
          <p:nvPr>
            <p:ph type="title"/>
          </p:nvPr>
        </p:nvSpPr>
        <p:spPr/>
        <p:txBody>
          <a:bodyPr/>
          <a:lstStyle/>
          <a:p>
            <a:pPr algn="ctr"/>
            <a:r>
              <a:rPr lang="en-IN" dirty="0"/>
              <a:t>NOVELTIES</a:t>
            </a:r>
          </a:p>
        </p:txBody>
      </p:sp>
      <p:sp>
        <p:nvSpPr>
          <p:cNvPr id="3" name="Slide Number Placeholder 2">
            <a:extLst>
              <a:ext uri="{FF2B5EF4-FFF2-40B4-BE49-F238E27FC236}">
                <a16:creationId xmlns:a16="http://schemas.microsoft.com/office/drawing/2014/main" id="{42983937-47C8-FF79-24F0-A3212A00269F}"/>
              </a:ext>
            </a:extLst>
          </p:cNvPr>
          <p:cNvSpPr>
            <a:spLocks noGrp="1"/>
          </p:cNvSpPr>
          <p:nvPr>
            <p:ph type="sldNum" sz="quarter" idx="12"/>
          </p:nvPr>
        </p:nvSpPr>
        <p:spPr/>
        <p:txBody>
          <a:bodyPr/>
          <a:lstStyle/>
          <a:p>
            <a:fld id="{C263D6C4-4840-40CC-AC84-17E24B3B7BDE}" type="slidenum">
              <a:rPr lang="en-US" noProof="0" smtClean="0"/>
              <a:pPr/>
              <a:t>48</a:t>
            </a:fld>
            <a:endParaRPr lang="en-US" noProof="0" dirty="0"/>
          </a:p>
        </p:txBody>
      </p:sp>
      <p:sp>
        <p:nvSpPr>
          <p:cNvPr id="4" name="Content Placeholder 3">
            <a:extLst>
              <a:ext uri="{FF2B5EF4-FFF2-40B4-BE49-F238E27FC236}">
                <a16:creationId xmlns:a16="http://schemas.microsoft.com/office/drawing/2014/main" id="{B02D39D5-CD8B-E6E1-14B6-441D20E3ED0E}"/>
              </a:ext>
            </a:extLst>
          </p:cNvPr>
          <p:cNvSpPr>
            <a:spLocks noGrp="1"/>
          </p:cNvSpPr>
          <p:nvPr>
            <p:ph idx="1"/>
          </p:nvPr>
        </p:nvSpPr>
        <p:spPr/>
        <p:txBody>
          <a:bodyPr>
            <a:normAutofit/>
          </a:bodyPr>
          <a:lstStyle/>
          <a:p>
            <a:r>
              <a:rPr lang="en-US" sz="2000" b="1" dirty="0"/>
              <a:t>User Registration and Authentication</a:t>
            </a:r>
            <a:r>
              <a:rPr lang="en-US" sz="2000" dirty="0"/>
              <a:t>: Secure registration and login processes for customers, restaurants, and drivers.</a:t>
            </a:r>
          </a:p>
          <a:p>
            <a:r>
              <a:rPr lang="en-US" sz="2000" b="1" dirty="0"/>
              <a:t>Restaurant Listings</a:t>
            </a:r>
            <a:r>
              <a:rPr lang="en-US" sz="2000" dirty="0"/>
              <a:t>: Comprehensive listings of restaurants, including details such as cuisine type, ratings, reviews, and menu items.</a:t>
            </a:r>
          </a:p>
          <a:p>
            <a:r>
              <a:rPr lang="en-US" sz="2000" b="1" dirty="0"/>
              <a:t>Order Placement</a:t>
            </a:r>
            <a:r>
              <a:rPr lang="en-US" sz="2000" dirty="0"/>
              <a:t>: Easy-to-use interfaces for customers to browse menus, select items, customize orders, and place them securely.</a:t>
            </a:r>
          </a:p>
          <a:p>
            <a:r>
              <a:rPr lang="en-US" sz="2000" b="1" dirty="0"/>
              <a:t>Membership Tiers</a:t>
            </a:r>
            <a:r>
              <a:rPr lang="en-US" sz="2000" dirty="0"/>
              <a:t>: Offer different membership tiers such as Gold, Silver, and Platinum, each with varying benefits like exclusive discounts, free deliveries, or priority service.</a:t>
            </a:r>
          </a:p>
          <a:p>
            <a:endParaRPr lang="en-US" sz="2000" dirty="0"/>
          </a:p>
          <a:p>
            <a:endParaRPr lang="en-IN" sz="2000" dirty="0"/>
          </a:p>
        </p:txBody>
      </p:sp>
    </p:spTree>
    <p:extLst>
      <p:ext uri="{BB962C8B-B14F-4D97-AF65-F5344CB8AC3E}">
        <p14:creationId xmlns:p14="http://schemas.microsoft.com/office/powerpoint/2010/main" val="14533859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6802A-1750-B42D-37F9-EBE2C16450FD}"/>
              </a:ext>
            </a:extLst>
          </p:cNvPr>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1017728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85A13-36B0-C6A9-68CB-BFABC602BF2B}"/>
              </a:ext>
            </a:extLst>
          </p:cNvPr>
          <p:cNvSpPr>
            <a:spLocks noGrp="1"/>
          </p:cNvSpPr>
          <p:nvPr>
            <p:ph type="title"/>
          </p:nvPr>
        </p:nvSpPr>
        <p:spPr/>
        <p:txBody>
          <a:bodyPr/>
          <a:lstStyle/>
          <a:p>
            <a:r>
              <a:rPr lang="en-IN" dirty="0"/>
              <a:t>REQUIREMENTS</a:t>
            </a:r>
          </a:p>
        </p:txBody>
      </p:sp>
      <p:sp>
        <p:nvSpPr>
          <p:cNvPr id="3" name="Text Placeholder 2">
            <a:extLst>
              <a:ext uri="{FF2B5EF4-FFF2-40B4-BE49-F238E27FC236}">
                <a16:creationId xmlns:a16="http://schemas.microsoft.com/office/drawing/2014/main" id="{1D79C675-5D7A-9EAA-E1C9-4FC7D262FAC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AE5E1DC-AD04-1E4C-4177-1E3FE27BF692}"/>
              </a:ext>
            </a:extLst>
          </p:cNvPr>
          <p:cNvSpPr>
            <a:spLocks noGrp="1"/>
          </p:cNvSpPr>
          <p:nvPr>
            <p:ph type="sldNum" sz="quarter" idx="12"/>
          </p:nvPr>
        </p:nvSpPr>
        <p:spPr/>
        <p:txBody>
          <a:bodyPr/>
          <a:lstStyle/>
          <a:p>
            <a:fld id="{C263D6C4-4840-40CC-AC84-17E24B3B7BDE}" type="slidenum">
              <a:rPr lang="en-US" noProof="0" smtClean="0"/>
              <a:pPr/>
              <a:t>5</a:t>
            </a:fld>
            <a:endParaRPr lang="en-US" noProof="0" dirty="0"/>
          </a:p>
        </p:txBody>
      </p:sp>
    </p:spTree>
    <p:extLst>
      <p:ext uri="{BB962C8B-B14F-4D97-AF65-F5344CB8AC3E}">
        <p14:creationId xmlns:p14="http://schemas.microsoft.com/office/powerpoint/2010/main" val="3722686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E74BB-7594-4EC9-B910-8B82B38848FF}"/>
              </a:ext>
            </a:extLst>
          </p:cNvPr>
          <p:cNvSpPr>
            <a:spLocks noGrp="1"/>
          </p:cNvSpPr>
          <p:nvPr>
            <p:ph type="title"/>
          </p:nvPr>
        </p:nvSpPr>
        <p:spPr/>
        <p:txBody>
          <a:bodyPr/>
          <a:lstStyle/>
          <a:p>
            <a:pPr algn="ctr"/>
            <a:r>
              <a:rPr lang="en-IN" dirty="0"/>
              <a:t>REQUIREMENTS</a:t>
            </a:r>
          </a:p>
        </p:txBody>
      </p:sp>
      <p:sp>
        <p:nvSpPr>
          <p:cNvPr id="3" name="Slide Number Placeholder 2">
            <a:extLst>
              <a:ext uri="{FF2B5EF4-FFF2-40B4-BE49-F238E27FC236}">
                <a16:creationId xmlns:a16="http://schemas.microsoft.com/office/drawing/2014/main" id="{33DA5AA6-D792-8E7D-4B66-F9EFA772F3FB}"/>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6" name="Rectangle 2">
            <a:extLst>
              <a:ext uri="{FF2B5EF4-FFF2-40B4-BE49-F238E27FC236}">
                <a16:creationId xmlns:a16="http://schemas.microsoft.com/office/drawing/2014/main" id="{D20D9DA8-9918-BA2E-EE08-A827FEA3CE68}"/>
              </a:ext>
            </a:extLst>
          </p:cNvPr>
          <p:cNvSpPr>
            <a:spLocks noGrp="1" noChangeArrowheads="1"/>
          </p:cNvSpPr>
          <p:nvPr>
            <p:ph idx="1"/>
          </p:nvPr>
        </p:nvSpPr>
        <p:spPr bwMode="auto">
          <a:xfrm>
            <a:off x="849765" y="1443219"/>
            <a:ext cx="10808835"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Arial" panose="020B0604020202020204" pitchFamily="34" charset="0"/>
              </a:rPr>
              <a:t>User Management:</a:t>
            </a:r>
            <a:endParaRPr kumimoji="0" lang="en-US" altLang="en-US" sz="2000" b="0" i="0" u="none" strike="noStrike" cap="none" normalizeH="0" baseline="0" dirty="0">
              <a:ln>
                <a:noFill/>
              </a:ln>
              <a:effectLst/>
              <a:latin typeface="Arial" panose="020B0604020202020204" pitchFamily="34" charset="0"/>
            </a:endParaRPr>
          </a:p>
          <a:p>
            <a:pPr marL="457200" lvl="1" indent="0" eaLnBrk="0" fontAlgn="base" hangingPunct="0">
              <a:lnSpc>
                <a:spcPct val="100000"/>
              </a:lnSpc>
              <a:spcBef>
                <a:spcPct val="0"/>
              </a:spcBef>
              <a:spcAft>
                <a:spcPct val="0"/>
              </a:spcAft>
              <a:buClrTx/>
              <a:buFontTx/>
              <a:buChar char="•"/>
            </a:pPr>
            <a:r>
              <a:rPr kumimoji="0" lang="en-US" altLang="en-US" sz="2000" b="0" i="0" u="none" strike="noStrike" cap="none" normalizeH="0" baseline="0" dirty="0">
                <a:ln>
                  <a:noFill/>
                </a:ln>
                <a:effectLst/>
                <a:latin typeface="Arial" panose="020B0604020202020204" pitchFamily="34" charset="0"/>
              </a:rPr>
              <a:t>Registration and authentication for customers, drivers, and restaurants.</a:t>
            </a:r>
          </a:p>
          <a:p>
            <a:pPr marL="457200" lvl="1" indent="0" eaLnBrk="0" fontAlgn="base" hangingPunct="0">
              <a:lnSpc>
                <a:spcPct val="100000"/>
              </a:lnSpc>
              <a:spcBef>
                <a:spcPct val="0"/>
              </a:spcBef>
              <a:spcAft>
                <a:spcPct val="0"/>
              </a:spcAft>
              <a:buClrTx/>
              <a:buFontTx/>
              <a:buChar char="•"/>
            </a:pPr>
            <a:r>
              <a:rPr kumimoji="0" lang="en-US" altLang="en-US" sz="2000" b="0" i="0" u="none" strike="noStrike" cap="none" normalizeH="0" baseline="0" dirty="0">
                <a:ln>
                  <a:noFill/>
                </a:ln>
                <a:effectLst/>
                <a:latin typeface="Arial" panose="020B0604020202020204" pitchFamily="34" charset="0"/>
              </a:rPr>
              <a:t>Profile management for all users.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Arial" panose="020B0604020202020204" pitchFamily="34" charset="0"/>
              </a:rPr>
              <a:t>Order Management:</a:t>
            </a:r>
            <a:endParaRPr kumimoji="0" lang="en-US" altLang="en-US" sz="2000" b="0" i="0" u="none" strike="noStrike" cap="none" normalizeH="0" baseline="0" dirty="0">
              <a:ln>
                <a:noFill/>
              </a:ln>
              <a:effectLst/>
              <a:latin typeface="Arial" panose="020B0604020202020204" pitchFamily="34" charset="0"/>
            </a:endParaRPr>
          </a:p>
          <a:p>
            <a:pPr marL="457200" lvl="1" indent="0" eaLnBrk="0" fontAlgn="base" hangingPunct="0">
              <a:lnSpc>
                <a:spcPct val="100000"/>
              </a:lnSpc>
              <a:spcBef>
                <a:spcPct val="0"/>
              </a:spcBef>
              <a:spcAft>
                <a:spcPct val="0"/>
              </a:spcAft>
              <a:buClrTx/>
              <a:buFontTx/>
              <a:buChar char="•"/>
            </a:pPr>
            <a:r>
              <a:rPr kumimoji="0" lang="en-US" altLang="en-US" sz="2000" b="0" i="0" u="none" strike="noStrike" cap="none" normalizeH="0" baseline="0" dirty="0">
                <a:ln>
                  <a:noFill/>
                </a:ln>
                <a:effectLst/>
                <a:latin typeface="Arial" panose="020B0604020202020204" pitchFamily="34" charset="0"/>
              </a:rPr>
              <a:t>Browsing and searching restaurant menus.</a:t>
            </a:r>
          </a:p>
          <a:p>
            <a:pPr marL="457200" lvl="1" indent="0" eaLnBrk="0" fontAlgn="base" hangingPunct="0">
              <a:lnSpc>
                <a:spcPct val="100000"/>
              </a:lnSpc>
              <a:spcBef>
                <a:spcPct val="0"/>
              </a:spcBef>
              <a:spcAft>
                <a:spcPct val="0"/>
              </a:spcAft>
              <a:buClrTx/>
              <a:buFontTx/>
              <a:buChar char="•"/>
            </a:pPr>
            <a:r>
              <a:rPr kumimoji="0" lang="en-US" altLang="en-US" sz="2000" b="0" i="0" u="none" strike="noStrike" cap="none" normalizeH="0" baseline="0" dirty="0">
                <a:ln>
                  <a:noFill/>
                </a:ln>
                <a:effectLst/>
                <a:latin typeface="Arial" panose="020B0604020202020204" pitchFamily="34" charset="0"/>
              </a:rPr>
              <a:t>Placing, tracking, and updating orders.</a:t>
            </a:r>
          </a:p>
          <a:p>
            <a:pPr marL="457200" lvl="1" indent="0" eaLnBrk="0" fontAlgn="base" hangingPunct="0">
              <a:lnSpc>
                <a:spcPct val="100000"/>
              </a:lnSpc>
              <a:spcBef>
                <a:spcPct val="0"/>
              </a:spcBef>
              <a:spcAft>
                <a:spcPct val="0"/>
              </a:spcAft>
              <a:buClrTx/>
              <a:buFontTx/>
              <a:buChar char="•"/>
            </a:pPr>
            <a:r>
              <a:rPr kumimoji="0" lang="en-US" altLang="en-US" sz="2000" b="0" i="0" u="none" strike="noStrike" cap="none" normalizeH="0" baseline="0" dirty="0">
                <a:ln>
                  <a:noFill/>
                </a:ln>
                <a:effectLst/>
                <a:latin typeface="Arial" panose="020B0604020202020204" pitchFamily="34" charset="0"/>
              </a:rPr>
              <a:t>Order history and status notifications.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Arial" panose="020B0604020202020204" pitchFamily="34" charset="0"/>
              </a:rPr>
              <a:t>Restaurant Management:</a:t>
            </a:r>
            <a:endParaRPr kumimoji="0" lang="en-US" altLang="en-US" sz="2000" b="0" i="0" u="none" strike="noStrike" cap="none" normalizeH="0" baseline="0" dirty="0">
              <a:ln>
                <a:noFill/>
              </a:ln>
              <a:effectLst/>
              <a:latin typeface="Arial" panose="020B0604020202020204" pitchFamily="34" charset="0"/>
            </a:endParaRPr>
          </a:p>
          <a:p>
            <a:pPr marL="457200" lvl="1" indent="0" eaLnBrk="0" fontAlgn="base" hangingPunct="0">
              <a:lnSpc>
                <a:spcPct val="100000"/>
              </a:lnSpc>
              <a:spcBef>
                <a:spcPct val="0"/>
              </a:spcBef>
              <a:spcAft>
                <a:spcPct val="0"/>
              </a:spcAft>
              <a:buClrTx/>
              <a:buFontTx/>
              <a:buChar char="•"/>
            </a:pPr>
            <a:r>
              <a:rPr kumimoji="0" lang="en-US" altLang="en-US" sz="2000" b="0" i="0" u="none" strike="noStrike" cap="none" normalizeH="0" baseline="0" dirty="0">
                <a:ln>
                  <a:noFill/>
                </a:ln>
                <a:effectLst/>
                <a:latin typeface="Arial" panose="020B0604020202020204" pitchFamily="34" charset="0"/>
              </a:rPr>
              <a:t>Menu creation and updates.</a:t>
            </a:r>
          </a:p>
          <a:p>
            <a:pPr marL="457200" lvl="1" indent="0" eaLnBrk="0" fontAlgn="base" hangingPunct="0">
              <a:lnSpc>
                <a:spcPct val="100000"/>
              </a:lnSpc>
              <a:spcBef>
                <a:spcPct val="0"/>
              </a:spcBef>
              <a:spcAft>
                <a:spcPct val="0"/>
              </a:spcAft>
              <a:buClrTx/>
              <a:buFontTx/>
              <a:buChar char="•"/>
            </a:pPr>
            <a:r>
              <a:rPr kumimoji="0" lang="en-US" altLang="en-US" sz="2000" b="0" i="0" u="none" strike="noStrike" cap="none" normalizeH="0" baseline="0" dirty="0">
                <a:ln>
                  <a:noFill/>
                </a:ln>
                <a:effectLst/>
                <a:latin typeface="Arial" panose="020B0604020202020204" pitchFamily="34" charset="0"/>
              </a:rPr>
              <a:t>Order processing and status updates.</a:t>
            </a:r>
          </a:p>
          <a:p>
            <a:pPr marL="457200" lvl="1" indent="0" eaLnBrk="0" fontAlgn="base" hangingPunct="0">
              <a:lnSpc>
                <a:spcPct val="100000"/>
              </a:lnSpc>
              <a:spcBef>
                <a:spcPct val="0"/>
              </a:spcBef>
              <a:spcAft>
                <a:spcPct val="0"/>
              </a:spcAft>
              <a:buClrTx/>
              <a:buFontTx/>
              <a:buChar char="•"/>
            </a:pPr>
            <a:r>
              <a:rPr kumimoji="0" lang="en-US" altLang="en-US" sz="2000" b="0" i="0" u="none" strike="noStrike" cap="none" normalizeH="0" baseline="0" dirty="0">
                <a:ln>
                  <a:noFill/>
                </a:ln>
                <a:effectLst/>
                <a:latin typeface="Arial" panose="020B0604020202020204" pitchFamily="34" charset="0"/>
              </a:rPr>
              <a:t>Coordination with drivers for order pickups.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effectLst/>
                <a:latin typeface="Arial" panose="020B0604020202020204" pitchFamily="34" charset="0"/>
              </a:rPr>
              <a:t>Driver Management:</a:t>
            </a:r>
            <a:endParaRPr kumimoji="0" lang="en-US" altLang="en-US" sz="2000" b="0" i="0" u="none" strike="noStrike" cap="none" normalizeH="0" baseline="0" dirty="0">
              <a:ln>
                <a:noFill/>
              </a:ln>
              <a:effectLst/>
              <a:latin typeface="Arial" panose="020B0604020202020204" pitchFamily="34" charset="0"/>
            </a:endParaRPr>
          </a:p>
          <a:p>
            <a:pPr marL="457200" lvl="1" indent="0" eaLnBrk="0" fontAlgn="base" hangingPunct="0">
              <a:lnSpc>
                <a:spcPct val="100000"/>
              </a:lnSpc>
              <a:spcBef>
                <a:spcPct val="0"/>
              </a:spcBef>
              <a:spcAft>
                <a:spcPct val="0"/>
              </a:spcAft>
              <a:buClrTx/>
              <a:buFontTx/>
              <a:buChar char="•"/>
            </a:pPr>
            <a:r>
              <a:rPr kumimoji="0" lang="en-US" altLang="en-US" sz="2000" b="0" i="0" u="none" strike="noStrike" cap="none" normalizeH="0" baseline="0" dirty="0">
                <a:ln>
                  <a:noFill/>
                </a:ln>
                <a:effectLst/>
                <a:latin typeface="Arial" panose="020B0604020202020204" pitchFamily="34" charset="0"/>
              </a:rPr>
              <a:t>Assignment of delivery tasks.</a:t>
            </a:r>
          </a:p>
          <a:p>
            <a:pPr marL="457200" lvl="1" indent="0" eaLnBrk="0" fontAlgn="base" hangingPunct="0">
              <a:lnSpc>
                <a:spcPct val="100000"/>
              </a:lnSpc>
              <a:spcBef>
                <a:spcPct val="0"/>
              </a:spcBef>
              <a:spcAft>
                <a:spcPct val="0"/>
              </a:spcAft>
              <a:buClrTx/>
              <a:buFontTx/>
              <a:buChar char="•"/>
            </a:pPr>
            <a:r>
              <a:rPr kumimoji="0" lang="en-US" altLang="en-US" sz="2000" b="0" i="0" u="none" strike="noStrike" cap="none" normalizeH="0" baseline="0" dirty="0">
                <a:ln>
                  <a:noFill/>
                </a:ln>
                <a:effectLst/>
                <a:latin typeface="Arial" panose="020B0604020202020204" pitchFamily="34" charset="0"/>
              </a:rPr>
              <a:t>Update order status upon delivery.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8420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2A305D-C3B0-FBE4-40CF-8FB697BC826F}"/>
              </a:ext>
            </a:extLst>
          </p:cNvPr>
          <p:cNvSpPr>
            <a:spLocks noGrp="1"/>
          </p:cNvSpPr>
          <p:nvPr>
            <p:ph type="body" idx="1"/>
          </p:nvPr>
        </p:nvSpPr>
        <p:spPr/>
        <p:txBody>
          <a:bodyPr/>
          <a:lstStyle/>
          <a:p>
            <a:endParaRPr lang="en-IN"/>
          </a:p>
        </p:txBody>
      </p:sp>
      <p:sp>
        <p:nvSpPr>
          <p:cNvPr id="3" name="Slide Number Placeholder 2">
            <a:extLst>
              <a:ext uri="{FF2B5EF4-FFF2-40B4-BE49-F238E27FC236}">
                <a16:creationId xmlns:a16="http://schemas.microsoft.com/office/drawing/2014/main" id="{D35126B0-692F-9821-EBAE-3E15FC679C60}"/>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4" name="Title 3">
            <a:extLst>
              <a:ext uri="{FF2B5EF4-FFF2-40B4-BE49-F238E27FC236}">
                <a16:creationId xmlns:a16="http://schemas.microsoft.com/office/drawing/2014/main" id="{040123AA-8000-7FA1-37E5-87C7E84506D0}"/>
              </a:ext>
            </a:extLst>
          </p:cNvPr>
          <p:cNvSpPr>
            <a:spLocks noGrp="1"/>
          </p:cNvSpPr>
          <p:nvPr>
            <p:ph type="title"/>
          </p:nvPr>
        </p:nvSpPr>
        <p:spPr/>
        <p:txBody>
          <a:bodyPr/>
          <a:lstStyle/>
          <a:p>
            <a:r>
              <a:rPr lang="en-IN" dirty="0"/>
              <a:t>ASSUMPTIONS</a:t>
            </a:r>
          </a:p>
        </p:txBody>
      </p:sp>
    </p:spTree>
    <p:extLst>
      <p:ext uri="{BB962C8B-B14F-4D97-AF65-F5344CB8AC3E}">
        <p14:creationId xmlns:p14="http://schemas.microsoft.com/office/powerpoint/2010/main" val="1840355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B530B-B88D-667F-EC3C-AB606335690F}"/>
              </a:ext>
            </a:extLst>
          </p:cNvPr>
          <p:cNvSpPr>
            <a:spLocks noGrp="1"/>
          </p:cNvSpPr>
          <p:nvPr>
            <p:ph type="title"/>
          </p:nvPr>
        </p:nvSpPr>
        <p:spPr/>
        <p:txBody>
          <a:bodyPr/>
          <a:lstStyle/>
          <a:p>
            <a:pPr algn="ctr"/>
            <a:r>
              <a:rPr lang="en-IN" dirty="0"/>
              <a:t>ASSUMPTIONS</a:t>
            </a:r>
          </a:p>
        </p:txBody>
      </p:sp>
      <p:sp>
        <p:nvSpPr>
          <p:cNvPr id="3" name="Slide Number Placeholder 2">
            <a:extLst>
              <a:ext uri="{FF2B5EF4-FFF2-40B4-BE49-F238E27FC236}">
                <a16:creationId xmlns:a16="http://schemas.microsoft.com/office/drawing/2014/main" id="{690C7482-C9F5-5ACB-694D-2556DE84B5AE}"/>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4" name="Content Placeholder 3">
            <a:extLst>
              <a:ext uri="{FF2B5EF4-FFF2-40B4-BE49-F238E27FC236}">
                <a16:creationId xmlns:a16="http://schemas.microsoft.com/office/drawing/2014/main" id="{CCFCDAF0-8FCD-307F-E093-B47FA9080381}"/>
              </a:ext>
            </a:extLst>
          </p:cNvPr>
          <p:cNvSpPr>
            <a:spLocks noGrp="1"/>
          </p:cNvSpPr>
          <p:nvPr>
            <p:ph idx="1"/>
          </p:nvPr>
        </p:nvSpPr>
        <p:spPr>
          <a:xfrm>
            <a:off x="443365" y="1521096"/>
            <a:ext cx="11215235" cy="4351338"/>
          </a:xfrm>
        </p:spPr>
        <p:txBody>
          <a:bodyPr>
            <a:noAutofit/>
          </a:bodyPr>
          <a:lstStyle/>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Customer</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entity stores information about the users of the service, including attributes such as name, customer ID (Cid), password, phone number, email, address, customer points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Cpoints</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and membership ID (Mid). The constraints ensure data integrity, like the Cid and Mid following specific patterns, and unique constraints on phone numbers.</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Restaurant</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entity records details about partner restaurants, including restaurant ID (Rid), name, pin code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Rpin</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address, phone number, ratings, cuisine type, additional descriptions, password, food category (Veg/Non-Veg), bank account details, and account name. Constraints ensure valid data entries, such as ratings between 1 and 5 and unique phone numbers.</a:t>
            </a:r>
          </a:p>
          <a:p>
            <a:pPr>
              <a:lnSpc>
                <a:spcPct val="107000"/>
              </a:lnSpc>
              <a:spcAft>
                <a:spcPts val="800"/>
              </a:spcAf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Drivers</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capture details about delivery personnel, including driver ID (Did), Aadhaar number, password, name, phone number, availability status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Dstatus</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location, pin code, email, date of birth, and ratings. Constraints enforce uniqueness and validity, such as unique Aadhaar numbers and ratings between 1 and 5.</a:t>
            </a:r>
          </a:p>
          <a:p>
            <a:pPr>
              <a:lnSpc>
                <a:spcPct val="107000"/>
              </a:lnSpc>
              <a:spcAft>
                <a:spcPts val="800"/>
              </a:spcAf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Orders</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detail customer orders, including order ID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Oid</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customer ID (Cid), restaurant ID (Rid), driver ID (Did), status, order and delivery date-times, order ratings, price, item ID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Iid</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and quantity. Constraints ensure logical order progressions, like delivery times being after order times and positive prices and quantities.</a:t>
            </a:r>
          </a:p>
          <a:p>
            <a:endParaRPr lang="en-IN" sz="1800" dirty="0"/>
          </a:p>
        </p:txBody>
      </p:sp>
    </p:spTree>
    <p:extLst>
      <p:ext uri="{BB962C8B-B14F-4D97-AF65-F5344CB8AC3E}">
        <p14:creationId xmlns:p14="http://schemas.microsoft.com/office/powerpoint/2010/main" val="3853290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B2F13-BD8E-4535-3B0C-244A9540E748}"/>
              </a:ext>
            </a:extLst>
          </p:cNvPr>
          <p:cNvSpPr>
            <a:spLocks noGrp="1"/>
          </p:cNvSpPr>
          <p:nvPr>
            <p:ph type="title"/>
          </p:nvPr>
        </p:nvSpPr>
        <p:spPr/>
        <p:txBody>
          <a:bodyPr/>
          <a:lstStyle/>
          <a:p>
            <a:pPr algn="ctr"/>
            <a:r>
              <a:rPr lang="en-IN" dirty="0"/>
              <a:t>ASSUMPTIONS</a:t>
            </a:r>
          </a:p>
        </p:txBody>
      </p:sp>
      <p:sp>
        <p:nvSpPr>
          <p:cNvPr id="3" name="Slide Number Placeholder 2">
            <a:extLst>
              <a:ext uri="{FF2B5EF4-FFF2-40B4-BE49-F238E27FC236}">
                <a16:creationId xmlns:a16="http://schemas.microsoft.com/office/drawing/2014/main" id="{425FB5EC-B940-76A2-DE6B-7A8BFD16C690}"/>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Content Placeholder 3">
            <a:extLst>
              <a:ext uri="{FF2B5EF4-FFF2-40B4-BE49-F238E27FC236}">
                <a16:creationId xmlns:a16="http://schemas.microsoft.com/office/drawing/2014/main" id="{17F12B10-8D0A-3090-E8FE-CB4D63A4684E}"/>
              </a:ext>
            </a:extLst>
          </p:cNvPr>
          <p:cNvSpPr>
            <a:spLocks noGrp="1"/>
          </p:cNvSpPr>
          <p:nvPr>
            <p:ph idx="1"/>
          </p:nvPr>
        </p:nvSpPr>
        <p:spPr>
          <a:xfrm>
            <a:off x="444500" y="1499234"/>
            <a:ext cx="11214100" cy="4998403"/>
          </a:xfrm>
        </p:spPr>
        <p:txBody>
          <a:bodyPr>
            <a:noAutofit/>
          </a:bodyPr>
          <a:lstStyle/>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The </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Item</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entity captures menu items' details, such as item ID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Iid</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name, description, price, category (Veg/Non-Veg), type (starter, main course, etc.), cuisine, item ratings, guilt-free status, and Jain food status. Constraints enforce logical data entries, such as positive prices and valid categories.</a:t>
            </a:r>
          </a:p>
          <a:p>
            <a:pPr>
              <a:lnSpc>
                <a:spcPct val="107000"/>
              </a:lnSpc>
              <a:spcAft>
                <a:spcPts val="800"/>
              </a:spcAf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Menu</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maps restaurants to their menu items through restaurant ID (Rid), item ID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Iid</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and item availability timings, ensuring the right items are available at the right times.</a:t>
            </a:r>
          </a:p>
          <a:p>
            <a:pPr>
              <a:lnSpc>
                <a:spcPct val="107000"/>
              </a:lnSpc>
              <a:spcAft>
                <a:spcPts val="800"/>
              </a:spcAf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Payment</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records payment transactions with attributes like payment ID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Pid</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order ID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Oid</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payment status, and type (cash, online, card). Constraints ensure valid payment statuses and types.</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Finally, </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Membership</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tracks customer memberships with membership ID (Mid), customer ID (Cid), membership type (Gold, Silver, Platinum), start and end dates, and active status. Constraints ensure membership dates are logical and statuses are valid.</a:t>
            </a:r>
          </a:p>
          <a:p>
            <a:pPr>
              <a:lnSpc>
                <a:spcPct val="107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Together, these entities and their constraints form a robust framework for managing a food delivery service, ensuring data integrity, and facilitating efficient data management and analysis.</a:t>
            </a:r>
          </a:p>
          <a:p>
            <a:endParaRPr lang="en-IN" sz="1800" dirty="0"/>
          </a:p>
        </p:txBody>
      </p:sp>
    </p:spTree>
    <p:extLst>
      <p:ext uri="{BB962C8B-B14F-4D97-AF65-F5344CB8AC3E}">
        <p14:creationId xmlns:p14="http://schemas.microsoft.com/office/powerpoint/2010/main" val="430284475"/>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91</TotalTime>
  <Words>2075</Words>
  <Application>Microsoft Office PowerPoint</Application>
  <PresentationFormat>Widescreen</PresentationFormat>
  <Paragraphs>194</Paragraphs>
  <Slides>49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Aptos</vt:lpstr>
      <vt:lpstr>Arial</vt:lpstr>
      <vt:lpstr>Calibri</vt:lpstr>
      <vt:lpstr>Trade Gothic LT Pro</vt:lpstr>
      <vt:lpstr>Trebuchet MS</vt:lpstr>
      <vt:lpstr>Office Theme</vt:lpstr>
      <vt:lpstr>FOOD DELIVERY MANAGEMENT SYSTEM</vt:lpstr>
      <vt:lpstr>PowerPoint Presentation</vt:lpstr>
      <vt:lpstr>PROBLEM STATEMENT </vt:lpstr>
      <vt:lpstr>EXTENDED EXPLORATION OF THE PROBLEM STATEMENT</vt:lpstr>
      <vt:lpstr>REQUIREMENTS</vt:lpstr>
      <vt:lpstr>REQUIREMENTS</vt:lpstr>
      <vt:lpstr>ASSUMPTIONS</vt:lpstr>
      <vt:lpstr>ASSUMPTIONS</vt:lpstr>
      <vt:lpstr>ASSUMPTIONS</vt:lpstr>
      <vt:lpstr>MODULE SPLIT-UP</vt:lpstr>
      <vt:lpstr>MODULE SPLIT-UP</vt:lpstr>
      <vt:lpstr>DATABASE DESIGN</vt:lpstr>
      <vt:lpstr>CUSTOMER</vt:lpstr>
      <vt:lpstr>CUSTOMER</vt:lpstr>
      <vt:lpstr>MEMBERSHIP</vt:lpstr>
      <vt:lpstr>RESTAURANT</vt:lpstr>
      <vt:lpstr>RESTAURANT</vt:lpstr>
      <vt:lpstr>DRIVERS/DELIVERY PARTNERS</vt:lpstr>
      <vt:lpstr>DRIVERS/DELIVERY PARTNERS</vt:lpstr>
      <vt:lpstr>ITEM/MENU</vt:lpstr>
      <vt:lpstr>ITEM/MENU</vt:lpstr>
      <vt:lpstr>ORDERS</vt:lpstr>
      <vt:lpstr>ORDERS</vt:lpstr>
      <vt:lpstr>PAYMENT</vt:lpstr>
      <vt:lpstr>SCHEMA DIAGRAM</vt:lpstr>
      <vt:lpstr>PowerPoint Presentation</vt:lpstr>
      <vt:lpstr>PROCEDURES</vt:lpstr>
      <vt:lpstr>PROCEDURES</vt:lpstr>
      <vt:lpstr>PROCEDURES</vt:lpstr>
      <vt:lpstr>TRIGGERS</vt:lpstr>
      <vt:lpstr>INSERTION TRIGGERS</vt:lpstr>
      <vt:lpstr>DELETE TRIGGERS</vt:lpstr>
      <vt:lpstr>OUTPUT SCREENSHOTS</vt:lpstr>
      <vt:lpstr>SIGN-IN / LOGIN</vt:lpstr>
      <vt:lpstr>SIGN-UP</vt:lpstr>
      <vt:lpstr>CUSTOMER SIGN-UP PAGE</vt:lpstr>
      <vt:lpstr>RESTAURANT SIGN-UP PAGE</vt:lpstr>
      <vt:lpstr>DRIVER/DELIVERY PARTNER SIGN-UP LOGIN PAGE</vt:lpstr>
      <vt:lpstr>CUSTOMER PANEL AND USER PROFILE</vt:lpstr>
      <vt:lpstr>AVAILABLE RESTAURANTS AND CUSTOMER MEMBERSHIP</vt:lpstr>
      <vt:lpstr>TRACK ORDERS AND ORDER DETAILS</vt:lpstr>
      <vt:lpstr>CANCELING A SHIPPED ORDER</vt:lpstr>
      <vt:lpstr>RESTAURANT HOMEPAGE</vt:lpstr>
      <vt:lpstr>RESTAURANT – VIEW ORDERS</vt:lpstr>
      <vt:lpstr>RESTAURANT MENU</vt:lpstr>
      <vt:lpstr>ADDING/REMOVING AN ITEM</vt:lpstr>
      <vt:lpstr>NOVELTIES</vt:lpstr>
      <vt:lpstr>NOVELTIES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Karthikeyan Swaminathan</dc:creator>
  <cp:lastModifiedBy>Karthikeyan Swaminathan</cp:lastModifiedBy>
  <cp:revision>2</cp:revision>
  <dcterms:created xsi:type="dcterms:W3CDTF">2024-06-16T05:22:37Z</dcterms:created>
  <dcterms:modified xsi:type="dcterms:W3CDTF">2024-06-16T11:27:11Z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