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Lorem ipsum dolor sit amet, consectetuer adipiscing elit. Maecenas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/>
            <a:t>Nunc </a:t>
          </a:r>
          <a:r>
            <a:rPr lang="en-US" err="1"/>
            <a:t>viverra</a:t>
          </a:r>
          <a:r>
            <a:rPr lang="en-US"/>
            <a:t> </a:t>
          </a:r>
          <a:r>
            <a:rPr lang="en-US" err="1"/>
            <a:t>imperdiet</a:t>
          </a:r>
          <a:r>
            <a:rPr lang="en-US"/>
            <a:t> </a:t>
          </a:r>
          <a:r>
            <a:rPr lang="en-US" err="1"/>
            <a:t>enim</a:t>
          </a:r>
          <a:r>
            <a:rPr lang="en-US"/>
            <a:t>. </a:t>
          </a:r>
          <a:r>
            <a:rPr lang="en-US" err="1"/>
            <a:t>Fusce</a:t>
          </a:r>
          <a:r>
            <a:rPr lang="en-US"/>
            <a:t> est. </a:t>
          </a:r>
          <a:r>
            <a:rPr lang="en-US" err="1"/>
            <a:t>Vivamus</a:t>
          </a:r>
          <a:r>
            <a:rPr lang="en-US"/>
            <a:t> a </a:t>
          </a:r>
          <a:r>
            <a:rPr lang="en-US" err="1"/>
            <a:t>tellus</a:t>
          </a:r>
          <a:r>
            <a:rPr lang="en-US"/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err="1"/>
            <a:t>Pellentesque</a:t>
          </a:r>
          <a:r>
            <a:rPr lang="en-US"/>
            <a:t> habitant </a:t>
          </a:r>
          <a:r>
            <a:rPr lang="en-US" err="1"/>
            <a:t>morbi</a:t>
          </a:r>
          <a:r>
            <a:rPr lang="en-US"/>
            <a:t> </a:t>
          </a:r>
          <a:r>
            <a:rPr lang="en-US" err="1"/>
            <a:t>tristique</a:t>
          </a:r>
          <a:r>
            <a:rPr lang="en-US"/>
            <a:t> </a:t>
          </a:r>
          <a:r>
            <a:rPr lang="en-US" err="1"/>
            <a:t>senectus</a:t>
          </a:r>
          <a:r>
            <a:rPr lang="en-US"/>
            <a:t> et </a:t>
          </a:r>
          <a:r>
            <a:rPr lang="en-US" err="1"/>
            <a:t>netus</a:t>
          </a:r>
          <a:r>
            <a:rPr lang="en-US"/>
            <a:t> et </a:t>
          </a:r>
          <a:r>
            <a:rPr lang="en-US" err="1"/>
            <a:t>malesuada</a:t>
          </a:r>
          <a:r>
            <a:rPr lang="en-US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AD3F8D-B805-4A94-8078-DF2BD2DB312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67F9A01-A8A9-4D31-9DE9-D72FDF20B5C6}">
      <dgm:prSet phldrT="[Text]" phldr="1"/>
      <dgm:spPr/>
      <dgm:t>
        <a:bodyPr/>
        <a:lstStyle/>
        <a:p>
          <a:endParaRPr lang="en-IN"/>
        </a:p>
      </dgm:t>
    </dgm:pt>
    <dgm:pt modelId="{F694DB86-A74A-4794-ABFF-9C8BD0A3C1CB}" type="parTrans" cxnId="{31E9538A-978B-41BD-9C6F-6C402C98FCE9}">
      <dgm:prSet/>
      <dgm:spPr/>
      <dgm:t>
        <a:bodyPr/>
        <a:lstStyle/>
        <a:p>
          <a:endParaRPr lang="en-IN"/>
        </a:p>
      </dgm:t>
    </dgm:pt>
    <dgm:pt modelId="{5C0289D9-0FCA-488F-AF57-3A4EFC7141C2}" type="sibTrans" cxnId="{31E9538A-978B-41BD-9C6F-6C402C98FCE9}">
      <dgm:prSet/>
      <dgm:spPr/>
      <dgm:t>
        <a:bodyPr/>
        <a:lstStyle/>
        <a:p>
          <a:endParaRPr lang="en-IN"/>
        </a:p>
      </dgm:t>
    </dgm:pt>
    <dgm:pt modelId="{32A1E72F-EEAE-4764-99F1-2B4F0D48AE28}">
      <dgm:prSet phldrT="[Text]" phldr="1"/>
      <dgm:spPr/>
      <dgm:t>
        <a:bodyPr/>
        <a:lstStyle/>
        <a:p>
          <a:endParaRPr lang="en-IN"/>
        </a:p>
      </dgm:t>
    </dgm:pt>
    <dgm:pt modelId="{820E54ED-7DF9-422C-9AAF-EDC93BF71474}" type="parTrans" cxnId="{F6B77CF3-02AD-4ED9-B5B6-67F1A7B91AE4}">
      <dgm:prSet/>
      <dgm:spPr/>
      <dgm:t>
        <a:bodyPr/>
        <a:lstStyle/>
        <a:p>
          <a:endParaRPr lang="en-IN"/>
        </a:p>
      </dgm:t>
    </dgm:pt>
    <dgm:pt modelId="{D590CD10-69F6-4558-B229-CDC38C5042A0}" type="sibTrans" cxnId="{F6B77CF3-02AD-4ED9-B5B6-67F1A7B91AE4}">
      <dgm:prSet/>
      <dgm:spPr/>
      <dgm:t>
        <a:bodyPr/>
        <a:lstStyle/>
        <a:p>
          <a:endParaRPr lang="en-IN"/>
        </a:p>
      </dgm:t>
    </dgm:pt>
    <dgm:pt modelId="{A93556B3-120F-49E6-8B1C-3B68D8C7CE73}">
      <dgm:prSet phldrT="[Text]" phldr="1"/>
      <dgm:spPr/>
      <dgm:t>
        <a:bodyPr/>
        <a:lstStyle/>
        <a:p>
          <a:endParaRPr lang="en-IN" dirty="0"/>
        </a:p>
      </dgm:t>
    </dgm:pt>
    <dgm:pt modelId="{FB0FCEE1-6FF6-4B0F-8644-AF338A249C25}" type="parTrans" cxnId="{EF610EF5-E57E-4B0E-838F-4CA00D5238AF}">
      <dgm:prSet/>
      <dgm:spPr/>
      <dgm:t>
        <a:bodyPr/>
        <a:lstStyle/>
        <a:p>
          <a:endParaRPr lang="en-IN"/>
        </a:p>
      </dgm:t>
    </dgm:pt>
    <dgm:pt modelId="{CB4A47E6-BB4C-42EC-BB30-E3F9D86322EC}" type="sibTrans" cxnId="{EF610EF5-E57E-4B0E-838F-4CA00D5238AF}">
      <dgm:prSet/>
      <dgm:spPr/>
      <dgm:t>
        <a:bodyPr/>
        <a:lstStyle/>
        <a:p>
          <a:endParaRPr lang="en-IN"/>
        </a:p>
      </dgm:t>
    </dgm:pt>
    <dgm:pt modelId="{CCE6CF53-8DC1-4A36-9960-E612236DD7C3}">
      <dgm:prSet/>
      <dgm:spPr/>
      <dgm:t>
        <a:bodyPr/>
        <a:lstStyle/>
        <a:p>
          <a:endParaRPr lang="en-IN"/>
        </a:p>
      </dgm:t>
    </dgm:pt>
    <dgm:pt modelId="{A19A84EC-CB39-409D-AE8D-F2B7A89E8342}" type="parTrans" cxnId="{678F213C-7575-4CDC-8D1C-989673D99A22}">
      <dgm:prSet/>
      <dgm:spPr/>
      <dgm:t>
        <a:bodyPr/>
        <a:lstStyle/>
        <a:p>
          <a:endParaRPr lang="en-IN"/>
        </a:p>
      </dgm:t>
    </dgm:pt>
    <dgm:pt modelId="{6F0164BD-3992-4B3E-9C03-E316D6A5B888}" type="sibTrans" cxnId="{678F213C-7575-4CDC-8D1C-989673D99A22}">
      <dgm:prSet/>
      <dgm:spPr/>
      <dgm:t>
        <a:bodyPr/>
        <a:lstStyle/>
        <a:p>
          <a:endParaRPr lang="en-IN"/>
        </a:p>
      </dgm:t>
    </dgm:pt>
    <dgm:pt modelId="{AC004143-DD73-4DE9-A696-BB23C963791C}">
      <dgm:prSet/>
      <dgm:spPr/>
      <dgm:t>
        <a:bodyPr/>
        <a:lstStyle/>
        <a:p>
          <a:endParaRPr lang="en-IN"/>
        </a:p>
      </dgm:t>
    </dgm:pt>
    <dgm:pt modelId="{EF5C3E41-4214-4334-8A09-4B03A3AABF01}" type="parTrans" cxnId="{3F4C8904-0598-4EDA-A791-E0187DE0B8D8}">
      <dgm:prSet/>
      <dgm:spPr/>
      <dgm:t>
        <a:bodyPr/>
        <a:lstStyle/>
        <a:p>
          <a:endParaRPr lang="en-IN"/>
        </a:p>
      </dgm:t>
    </dgm:pt>
    <dgm:pt modelId="{9D7B55FB-AB05-4286-AB48-8DF52D356253}" type="sibTrans" cxnId="{3F4C8904-0598-4EDA-A791-E0187DE0B8D8}">
      <dgm:prSet/>
      <dgm:spPr/>
      <dgm:t>
        <a:bodyPr/>
        <a:lstStyle/>
        <a:p>
          <a:endParaRPr lang="en-IN"/>
        </a:p>
      </dgm:t>
    </dgm:pt>
    <dgm:pt modelId="{2B53A135-2E54-45E8-8863-C1B8BD5889D2}">
      <dgm:prSet/>
      <dgm:spPr/>
      <dgm:t>
        <a:bodyPr/>
        <a:lstStyle/>
        <a:p>
          <a:endParaRPr lang="en-IN"/>
        </a:p>
      </dgm:t>
    </dgm:pt>
    <dgm:pt modelId="{F6E88B6D-770F-4CC8-8F38-5A42B77AFF06}" type="parTrans" cxnId="{5209ED91-01FE-492A-9490-C4666133BB16}">
      <dgm:prSet/>
      <dgm:spPr/>
      <dgm:t>
        <a:bodyPr/>
        <a:lstStyle/>
        <a:p>
          <a:endParaRPr lang="en-IN"/>
        </a:p>
      </dgm:t>
    </dgm:pt>
    <dgm:pt modelId="{6B34A1C1-8320-4C8B-AEC8-9B3534EB14F9}" type="sibTrans" cxnId="{5209ED91-01FE-492A-9490-C4666133BB16}">
      <dgm:prSet/>
      <dgm:spPr/>
      <dgm:t>
        <a:bodyPr/>
        <a:lstStyle/>
        <a:p>
          <a:endParaRPr lang="en-IN"/>
        </a:p>
      </dgm:t>
    </dgm:pt>
    <dgm:pt modelId="{C3CB9052-454E-436B-91CF-25E635E53D67}" type="pres">
      <dgm:prSet presAssocID="{03AD3F8D-B805-4A94-8078-DF2BD2DB3124}" presName="CompostProcess" presStyleCnt="0">
        <dgm:presLayoutVars>
          <dgm:dir/>
          <dgm:resizeHandles val="exact"/>
        </dgm:presLayoutVars>
      </dgm:prSet>
      <dgm:spPr/>
    </dgm:pt>
    <dgm:pt modelId="{9292DE42-84C7-4277-AE9C-2564A4D1A2A7}" type="pres">
      <dgm:prSet presAssocID="{03AD3F8D-B805-4A94-8078-DF2BD2DB3124}" presName="arrow" presStyleLbl="bgShp" presStyleIdx="0" presStyleCnt="1"/>
      <dgm:spPr/>
    </dgm:pt>
    <dgm:pt modelId="{9AF31C63-0996-46BF-A04C-0B8A3D40E014}" type="pres">
      <dgm:prSet presAssocID="{03AD3F8D-B805-4A94-8078-DF2BD2DB3124}" presName="linearProcess" presStyleCnt="0"/>
      <dgm:spPr/>
    </dgm:pt>
    <dgm:pt modelId="{97DB8A30-07D6-42E8-AEBF-C30170327FF8}" type="pres">
      <dgm:prSet presAssocID="{C67F9A01-A8A9-4D31-9DE9-D72FDF20B5C6}" presName="textNode" presStyleLbl="node1" presStyleIdx="0" presStyleCnt="6">
        <dgm:presLayoutVars>
          <dgm:bulletEnabled val="1"/>
        </dgm:presLayoutVars>
      </dgm:prSet>
      <dgm:spPr/>
    </dgm:pt>
    <dgm:pt modelId="{11015008-E86F-456E-889B-E7A6D128DA2A}" type="pres">
      <dgm:prSet presAssocID="{5C0289D9-0FCA-488F-AF57-3A4EFC7141C2}" presName="sibTrans" presStyleCnt="0"/>
      <dgm:spPr/>
    </dgm:pt>
    <dgm:pt modelId="{F8D20DE0-3A3A-4D9A-9FD0-93D4106191F7}" type="pres">
      <dgm:prSet presAssocID="{32A1E72F-EEAE-4764-99F1-2B4F0D48AE28}" presName="textNode" presStyleLbl="node1" presStyleIdx="1" presStyleCnt="6">
        <dgm:presLayoutVars>
          <dgm:bulletEnabled val="1"/>
        </dgm:presLayoutVars>
      </dgm:prSet>
      <dgm:spPr/>
    </dgm:pt>
    <dgm:pt modelId="{22D7E359-6F6D-4C0E-B053-699B6855494C}" type="pres">
      <dgm:prSet presAssocID="{D590CD10-69F6-4558-B229-CDC38C5042A0}" presName="sibTrans" presStyleCnt="0"/>
      <dgm:spPr/>
    </dgm:pt>
    <dgm:pt modelId="{28A6B343-DD56-42C9-8DB8-C3B5275F2B15}" type="pres">
      <dgm:prSet presAssocID="{A93556B3-120F-49E6-8B1C-3B68D8C7CE73}" presName="textNode" presStyleLbl="node1" presStyleIdx="2" presStyleCnt="6">
        <dgm:presLayoutVars>
          <dgm:bulletEnabled val="1"/>
        </dgm:presLayoutVars>
      </dgm:prSet>
      <dgm:spPr/>
    </dgm:pt>
    <dgm:pt modelId="{D1AACBB7-C8A9-4F92-9F06-ADD07D099BD5}" type="pres">
      <dgm:prSet presAssocID="{CB4A47E6-BB4C-42EC-BB30-E3F9D86322EC}" presName="sibTrans" presStyleCnt="0"/>
      <dgm:spPr/>
    </dgm:pt>
    <dgm:pt modelId="{26D7C8D5-B5E0-4730-A572-364E3D86CAB3}" type="pres">
      <dgm:prSet presAssocID="{CCE6CF53-8DC1-4A36-9960-E612236DD7C3}" presName="textNode" presStyleLbl="node1" presStyleIdx="3" presStyleCnt="6">
        <dgm:presLayoutVars>
          <dgm:bulletEnabled val="1"/>
        </dgm:presLayoutVars>
      </dgm:prSet>
      <dgm:spPr/>
    </dgm:pt>
    <dgm:pt modelId="{A51DD442-DFFB-420B-8F05-98D697A58198}" type="pres">
      <dgm:prSet presAssocID="{6F0164BD-3992-4B3E-9C03-E316D6A5B888}" presName="sibTrans" presStyleCnt="0"/>
      <dgm:spPr/>
    </dgm:pt>
    <dgm:pt modelId="{000F14EB-7FAE-48A3-B6D0-67C4B8F35F85}" type="pres">
      <dgm:prSet presAssocID="{AC004143-DD73-4DE9-A696-BB23C963791C}" presName="textNode" presStyleLbl="node1" presStyleIdx="4" presStyleCnt="6">
        <dgm:presLayoutVars>
          <dgm:bulletEnabled val="1"/>
        </dgm:presLayoutVars>
      </dgm:prSet>
      <dgm:spPr/>
    </dgm:pt>
    <dgm:pt modelId="{F8A0EEB1-B4C5-475E-AD36-CED135184B15}" type="pres">
      <dgm:prSet presAssocID="{9D7B55FB-AB05-4286-AB48-8DF52D356253}" presName="sibTrans" presStyleCnt="0"/>
      <dgm:spPr/>
    </dgm:pt>
    <dgm:pt modelId="{84AC042D-605E-49EC-8FBB-E8E14FA8CCA2}" type="pres">
      <dgm:prSet presAssocID="{2B53A135-2E54-45E8-8863-C1B8BD5889D2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3F4C8904-0598-4EDA-A791-E0187DE0B8D8}" srcId="{03AD3F8D-B805-4A94-8078-DF2BD2DB3124}" destId="{AC004143-DD73-4DE9-A696-BB23C963791C}" srcOrd="4" destOrd="0" parTransId="{EF5C3E41-4214-4334-8A09-4B03A3AABF01}" sibTransId="{9D7B55FB-AB05-4286-AB48-8DF52D356253}"/>
    <dgm:cxn modelId="{B0B47615-FFB9-48E6-B4AD-FDACBC253B40}" type="presOf" srcId="{A93556B3-120F-49E6-8B1C-3B68D8C7CE73}" destId="{28A6B343-DD56-42C9-8DB8-C3B5275F2B15}" srcOrd="0" destOrd="0" presId="urn:microsoft.com/office/officeart/2005/8/layout/hProcess9"/>
    <dgm:cxn modelId="{678F213C-7575-4CDC-8D1C-989673D99A22}" srcId="{03AD3F8D-B805-4A94-8078-DF2BD2DB3124}" destId="{CCE6CF53-8DC1-4A36-9960-E612236DD7C3}" srcOrd="3" destOrd="0" parTransId="{A19A84EC-CB39-409D-AE8D-F2B7A89E8342}" sibTransId="{6F0164BD-3992-4B3E-9C03-E316D6A5B888}"/>
    <dgm:cxn modelId="{A774A160-6F92-4AF4-B33D-04B3E6BC459C}" type="presOf" srcId="{03AD3F8D-B805-4A94-8078-DF2BD2DB3124}" destId="{C3CB9052-454E-436B-91CF-25E635E53D67}" srcOrd="0" destOrd="0" presId="urn:microsoft.com/office/officeart/2005/8/layout/hProcess9"/>
    <dgm:cxn modelId="{5BDCD56D-6921-4268-B15D-62F3C1D3E953}" type="presOf" srcId="{AC004143-DD73-4DE9-A696-BB23C963791C}" destId="{000F14EB-7FAE-48A3-B6D0-67C4B8F35F85}" srcOrd="0" destOrd="0" presId="urn:microsoft.com/office/officeart/2005/8/layout/hProcess9"/>
    <dgm:cxn modelId="{31E9538A-978B-41BD-9C6F-6C402C98FCE9}" srcId="{03AD3F8D-B805-4A94-8078-DF2BD2DB3124}" destId="{C67F9A01-A8A9-4D31-9DE9-D72FDF20B5C6}" srcOrd="0" destOrd="0" parTransId="{F694DB86-A74A-4794-ABFF-9C8BD0A3C1CB}" sibTransId="{5C0289D9-0FCA-488F-AF57-3A4EFC7141C2}"/>
    <dgm:cxn modelId="{BC8D8591-AAE0-44C0-885E-5A9C17AEF85F}" type="presOf" srcId="{32A1E72F-EEAE-4764-99F1-2B4F0D48AE28}" destId="{F8D20DE0-3A3A-4D9A-9FD0-93D4106191F7}" srcOrd="0" destOrd="0" presId="urn:microsoft.com/office/officeart/2005/8/layout/hProcess9"/>
    <dgm:cxn modelId="{5209ED91-01FE-492A-9490-C4666133BB16}" srcId="{03AD3F8D-B805-4A94-8078-DF2BD2DB3124}" destId="{2B53A135-2E54-45E8-8863-C1B8BD5889D2}" srcOrd="5" destOrd="0" parTransId="{F6E88B6D-770F-4CC8-8F38-5A42B77AFF06}" sibTransId="{6B34A1C1-8320-4C8B-AEC8-9B3534EB14F9}"/>
    <dgm:cxn modelId="{DE036BC0-BD29-4243-A386-A2EC68A22762}" type="presOf" srcId="{2B53A135-2E54-45E8-8863-C1B8BD5889D2}" destId="{84AC042D-605E-49EC-8FBB-E8E14FA8CCA2}" srcOrd="0" destOrd="0" presId="urn:microsoft.com/office/officeart/2005/8/layout/hProcess9"/>
    <dgm:cxn modelId="{26B3FCC4-84D4-4315-BA7A-420DA0E59AB5}" type="presOf" srcId="{CCE6CF53-8DC1-4A36-9960-E612236DD7C3}" destId="{26D7C8D5-B5E0-4730-A572-364E3D86CAB3}" srcOrd="0" destOrd="0" presId="urn:microsoft.com/office/officeart/2005/8/layout/hProcess9"/>
    <dgm:cxn modelId="{6A0B18EA-FFD1-4029-B03B-3ABE2B9BFCE1}" type="presOf" srcId="{C67F9A01-A8A9-4D31-9DE9-D72FDF20B5C6}" destId="{97DB8A30-07D6-42E8-AEBF-C30170327FF8}" srcOrd="0" destOrd="0" presId="urn:microsoft.com/office/officeart/2005/8/layout/hProcess9"/>
    <dgm:cxn modelId="{F6B77CF3-02AD-4ED9-B5B6-67F1A7B91AE4}" srcId="{03AD3F8D-B805-4A94-8078-DF2BD2DB3124}" destId="{32A1E72F-EEAE-4764-99F1-2B4F0D48AE28}" srcOrd="1" destOrd="0" parTransId="{820E54ED-7DF9-422C-9AAF-EDC93BF71474}" sibTransId="{D590CD10-69F6-4558-B229-CDC38C5042A0}"/>
    <dgm:cxn modelId="{EF610EF5-E57E-4B0E-838F-4CA00D5238AF}" srcId="{03AD3F8D-B805-4A94-8078-DF2BD2DB3124}" destId="{A93556B3-120F-49E6-8B1C-3B68D8C7CE73}" srcOrd="2" destOrd="0" parTransId="{FB0FCEE1-6FF6-4B0F-8644-AF338A249C25}" sibTransId="{CB4A47E6-BB4C-42EC-BB30-E3F9D86322EC}"/>
    <dgm:cxn modelId="{0BDC5E61-BFC4-4A39-BA9B-C2941108F132}" type="presParOf" srcId="{C3CB9052-454E-436B-91CF-25E635E53D67}" destId="{9292DE42-84C7-4277-AE9C-2564A4D1A2A7}" srcOrd="0" destOrd="0" presId="urn:microsoft.com/office/officeart/2005/8/layout/hProcess9"/>
    <dgm:cxn modelId="{461EA63E-BF6F-4189-9F8E-AACA432FA5F0}" type="presParOf" srcId="{C3CB9052-454E-436B-91CF-25E635E53D67}" destId="{9AF31C63-0996-46BF-A04C-0B8A3D40E014}" srcOrd="1" destOrd="0" presId="urn:microsoft.com/office/officeart/2005/8/layout/hProcess9"/>
    <dgm:cxn modelId="{C5D7B958-F360-4A2D-8B94-27B62B56C05C}" type="presParOf" srcId="{9AF31C63-0996-46BF-A04C-0B8A3D40E014}" destId="{97DB8A30-07D6-42E8-AEBF-C30170327FF8}" srcOrd="0" destOrd="0" presId="urn:microsoft.com/office/officeart/2005/8/layout/hProcess9"/>
    <dgm:cxn modelId="{E1F0C897-3588-4D5B-B3D1-6ECA4A69EDAE}" type="presParOf" srcId="{9AF31C63-0996-46BF-A04C-0B8A3D40E014}" destId="{11015008-E86F-456E-889B-E7A6D128DA2A}" srcOrd="1" destOrd="0" presId="urn:microsoft.com/office/officeart/2005/8/layout/hProcess9"/>
    <dgm:cxn modelId="{E4D01284-2102-4008-A442-4581DE407E9E}" type="presParOf" srcId="{9AF31C63-0996-46BF-A04C-0B8A3D40E014}" destId="{F8D20DE0-3A3A-4D9A-9FD0-93D4106191F7}" srcOrd="2" destOrd="0" presId="urn:microsoft.com/office/officeart/2005/8/layout/hProcess9"/>
    <dgm:cxn modelId="{FED896D6-EF2D-4D04-897E-0C6054AB64BB}" type="presParOf" srcId="{9AF31C63-0996-46BF-A04C-0B8A3D40E014}" destId="{22D7E359-6F6D-4C0E-B053-699B6855494C}" srcOrd="3" destOrd="0" presId="urn:microsoft.com/office/officeart/2005/8/layout/hProcess9"/>
    <dgm:cxn modelId="{9059E960-B1D7-4AE6-B1D8-64B30F05FEF5}" type="presParOf" srcId="{9AF31C63-0996-46BF-A04C-0B8A3D40E014}" destId="{28A6B343-DD56-42C9-8DB8-C3B5275F2B15}" srcOrd="4" destOrd="0" presId="urn:microsoft.com/office/officeart/2005/8/layout/hProcess9"/>
    <dgm:cxn modelId="{F1C8EED1-51AC-4FA0-A298-77F97CBF1F59}" type="presParOf" srcId="{9AF31C63-0996-46BF-A04C-0B8A3D40E014}" destId="{D1AACBB7-C8A9-4F92-9F06-ADD07D099BD5}" srcOrd="5" destOrd="0" presId="urn:microsoft.com/office/officeart/2005/8/layout/hProcess9"/>
    <dgm:cxn modelId="{69F53C1F-7B12-42B8-B9BE-B6D5129180CB}" type="presParOf" srcId="{9AF31C63-0996-46BF-A04C-0B8A3D40E014}" destId="{26D7C8D5-B5E0-4730-A572-364E3D86CAB3}" srcOrd="6" destOrd="0" presId="urn:microsoft.com/office/officeart/2005/8/layout/hProcess9"/>
    <dgm:cxn modelId="{411ABDD0-9229-4E73-9077-20F1655C5F8C}" type="presParOf" srcId="{9AF31C63-0996-46BF-A04C-0B8A3D40E014}" destId="{A51DD442-DFFB-420B-8F05-98D697A58198}" srcOrd="7" destOrd="0" presId="urn:microsoft.com/office/officeart/2005/8/layout/hProcess9"/>
    <dgm:cxn modelId="{406C0A31-7CDF-45D2-8187-330ACACDBA00}" type="presParOf" srcId="{9AF31C63-0996-46BF-A04C-0B8A3D40E014}" destId="{000F14EB-7FAE-48A3-B6D0-67C4B8F35F85}" srcOrd="8" destOrd="0" presId="urn:microsoft.com/office/officeart/2005/8/layout/hProcess9"/>
    <dgm:cxn modelId="{DFEA4E51-37A9-4FAA-AF0B-FABEF047F9D2}" type="presParOf" srcId="{9AF31C63-0996-46BF-A04C-0B8A3D40E014}" destId="{F8A0EEB1-B4C5-475E-AD36-CED135184B15}" srcOrd="9" destOrd="0" presId="urn:microsoft.com/office/officeart/2005/8/layout/hProcess9"/>
    <dgm:cxn modelId="{3966E8B3-26EF-4795-95A2-E9AB6C77C627}" type="presParOf" srcId="{9AF31C63-0996-46BF-A04C-0B8A3D40E014}" destId="{84AC042D-605E-49EC-8FBB-E8E14FA8CCA2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67F438-2D76-4604-BA04-1711C6A52CB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8898AC5-44F2-46F5-8D44-7019A13EBAF5}">
      <dgm:prSet phldrT="[Text]"/>
      <dgm:spPr/>
      <dgm:t>
        <a:bodyPr/>
        <a:lstStyle/>
        <a:p>
          <a:r>
            <a:rPr lang="en-US" dirty="0"/>
            <a:t>Identify PII </a:t>
          </a:r>
          <a:r>
            <a:rPr lang="en-US" dirty="0" err="1"/>
            <a:t>informtion</a:t>
          </a:r>
          <a:endParaRPr lang="en-IN" dirty="0"/>
        </a:p>
      </dgm:t>
    </dgm:pt>
    <dgm:pt modelId="{19F80627-27B8-4850-91AA-9AE8F4CF28CB}" type="parTrans" cxnId="{F112D303-4D94-4466-ABE0-852A7DA84C6A}">
      <dgm:prSet/>
      <dgm:spPr/>
      <dgm:t>
        <a:bodyPr/>
        <a:lstStyle/>
        <a:p>
          <a:endParaRPr lang="en-IN"/>
        </a:p>
      </dgm:t>
    </dgm:pt>
    <dgm:pt modelId="{9644157D-A69A-4CEC-842F-2A0BB687CFB7}" type="sibTrans" cxnId="{F112D303-4D94-4466-ABE0-852A7DA84C6A}">
      <dgm:prSet/>
      <dgm:spPr/>
      <dgm:t>
        <a:bodyPr/>
        <a:lstStyle/>
        <a:p>
          <a:endParaRPr lang="en-IN"/>
        </a:p>
      </dgm:t>
    </dgm:pt>
    <dgm:pt modelId="{DF75FAD8-98B3-42B7-87CD-CF0B5514CF36}">
      <dgm:prSet/>
      <dgm:spPr/>
      <dgm:t>
        <a:bodyPr/>
        <a:lstStyle/>
        <a:p>
          <a:r>
            <a:rPr lang="en-US" dirty="0"/>
            <a:t>Implement </a:t>
          </a:r>
          <a:r>
            <a:rPr lang="en-US" dirty="0" err="1"/>
            <a:t>Defence</a:t>
          </a:r>
          <a:r>
            <a:rPr lang="en-US" dirty="0"/>
            <a:t> in Depth Strategy</a:t>
          </a:r>
          <a:endParaRPr lang="en-IN" dirty="0"/>
        </a:p>
      </dgm:t>
    </dgm:pt>
    <dgm:pt modelId="{FF68ECF4-3B99-41D6-A896-DB9E25598D32}" type="parTrans" cxnId="{E1E4A12B-676E-45DA-B53D-F0F101DC1E29}">
      <dgm:prSet/>
      <dgm:spPr/>
      <dgm:t>
        <a:bodyPr/>
        <a:lstStyle/>
        <a:p>
          <a:endParaRPr lang="en-IN"/>
        </a:p>
      </dgm:t>
    </dgm:pt>
    <dgm:pt modelId="{5D5FD2D4-9E94-4A3F-83F7-A1BB44146719}" type="sibTrans" cxnId="{E1E4A12B-676E-45DA-B53D-F0F101DC1E29}">
      <dgm:prSet/>
      <dgm:spPr/>
      <dgm:t>
        <a:bodyPr/>
        <a:lstStyle/>
        <a:p>
          <a:endParaRPr lang="en-IN"/>
        </a:p>
      </dgm:t>
    </dgm:pt>
    <dgm:pt modelId="{FA498EA5-20B9-4833-9865-1A77B34372BA}">
      <dgm:prSet/>
      <dgm:spPr/>
      <dgm:t>
        <a:bodyPr/>
        <a:lstStyle/>
        <a:p>
          <a:r>
            <a:rPr lang="en-US" dirty="0"/>
            <a:t>Minimize attack surface</a:t>
          </a:r>
          <a:endParaRPr lang="en-IN" dirty="0"/>
        </a:p>
      </dgm:t>
    </dgm:pt>
    <dgm:pt modelId="{E0700749-0FB8-4966-B6DC-494B7E7874E6}" type="parTrans" cxnId="{768F9224-82E7-4207-8CD4-5486C0A1B127}">
      <dgm:prSet/>
      <dgm:spPr/>
      <dgm:t>
        <a:bodyPr/>
        <a:lstStyle/>
        <a:p>
          <a:endParaRPr lang="en-IN"/>
        </a:p>
      </dgm:t>
    </dgm:pt>
    <dgm:pt modelId="{463BC6BA-27B8-4D95-803B-8D4C2DBFD0C3}" type="sibTrans" cxnId="{768F9224-82E7-4207-8CD4-5486C0A1B127}">
      <dgm:prSet/>
      <dgm:spPr/>
      <dgm:t>
        <a:bodyPr/>
        <a:lstStyle/>
        <a:p>
          <a:endParaRPr lang="en-IN"/>
        </a:p>
      </dgm:t>
    </dgm:pt>
    <dgm:pt modelId="{AB2B045C-BF66-49AD-93C0-E277E7274DBC}">
      <dgm:prSet/>
      <dgm:spPr/>
      <dgm:t>
        <a:bodyPr/>
        <a:lstStyle/>
        <a:p>
          <a:r>
            <a:rPr lang="en-US" dirty="0"/>
            <a:t>Constant Threat Monitoring</a:t>
          </a:r>
          <a:endParaRPr lang="en-IN" dirty="0"/>
        </a:p>
      </dgm:t>
    </dgm:pt>
    <dgm:pt modelId="{18A24006-28B8-43C0-B2CC-64A13CB7E619}" type="parTrans" cxnId="{26B98C05-CDBF-4D72-8802-A914D5557AE0}">
      <dgm:prSet/>
      <dgm:spPr/>
      <dgm:t>
        <a:bodyPr/>
        <a:lstStyle/>
        <a:p>
          <a:endParaRPr lang="en-IN"/>
        </a:p>
      </dgm:t>
    </dgm:pt>
    <dgm:pt modelId="{338E2E0F-F055-4A87-9368-F7845D763E6B}" type="sibTrans" cxnId="{26B98C05-CDBF-4D72-8802-A914D5557AE0}">
      <dgm:prSet/>
      <dgm:spPr/>
      <dgm:t>
        <a:bodyPr/>
        <a:lstStyle/>
        <a:p>
          <a:endParaRPr lang="en-IN"/>
        </a:p>
      </dgm:t>
    </dgm:pt>
    <dgm:pt modelId="{83D3A094-2F19-4E43-827E-3370BB2D9111}">
      <dgm:prSet/>
      <dgm:spPr/>
      <dgm:t>
        <a:bodyPr/>
        <a:lstStyle/>
        <a:p>
          <a:r>
            <a:rPr lang="en-US" dirty="0" err="1"/>
            <a:t>arly</a:t>
          </a:r>
          <a:r>
            <a:rPr lang="en-US" dirty="0"/>
            <a:t> detection and containment</a:t>
          </a:r>
          <a:endParaRPr lang="en-IN" dirty="0"/>
        </a:p>
      </dgm:t>
    </dgm:pt>
    <dgm:pt modelId="{8CC0FC31-C64F-4054-9D34-4D8F5AF19F4B}" type="parTrans" cxnId="{F875F3CB-56AE-47B0-9210-F8057F90189C}">
      <dgm:prSet/>
      <dgm:spPr/>
      <dgm:t>
        <a:bodyPr/>
        <a:lstStyle/>
        <a:p>
          <a:endParaRPr lang="en-IN"/>
        </a:p>
      </dgm:t>
    </dgm:pt>
    <dgm:pt modelId="{4617C5FB-8014-4C7B-9D89-C92D16257030}" type="sibTrans" cxnId="{F875F3CB-56AE-47B0-9210-F8057F90189C}">
      <dgm:prSet/>
      <dgm:spPr/>
      <dgm:t>
        <a:bodyPr/>
        <a:lstStyle/>
        <a:p>
          <a:endParaRPr lang="en-IN"/>
        </a:p>
      </dgm:t>
    </dgm:pt>
    <dgm:pt modelId="{C8542206-26AB-4150-8103-873492614541}">
      <dgm:prSet/>
      <dgm:spPr/>
      <dgm:t>
        <a:bodyPr/>
        <a:lstStyle/>
        <a:p>
          <a:r>
            <a:rPr lang="en-US" dirty="0"/>
            <a:t>Deploy piano detection</a:t>
          </a:r>
          <a:endParaRPr lang="en-IN" dirty="0"/>
        </a:p>
      </dgm:t>
    </dgm:pt>
    <dgm:pt modelId="{EB2932C9-A5A5-45A6-B5C5-05CC4DC6036E}" type="parTrans" cxnId="{7B15BA50-EB54-465C-B157-C6DF6EE30137}">
      <dgm:prSet/>
      <dgm:spPr/>
      <dgm:t>
        <a:bodyPr/>
        <a:lstStyle/>
        <a:p>
          <a:endParaRPr lang="en-IN"/>
        </a:p>
      </dgm:t>
    </dgm:pt>
    <dgm:pt modelId="{670A19E6-360D-4F87-B8E1-C3812DFFDD84}" type="sibTrans" cxnId="{7B15BA50-EB54-465C-B157-C6DF6EE30137}">
      <dgm:prSet/>
      <dgm:spPr/>
      <dgm:t>
        <a:bodyPr/>
        <a:lstStyle/>
        <a:p>
          <a:endParaRPr lang="en-IN"/>
        </a:p>
      </dgm:t>
    </dgm:pt>
    <dgm:pt modelId="{7C872B28-FE55-4BE4-8FD1-89D42533C018}">
      <dgm:prSet/>
      <dgm:spPr/>
      <dgm:t>
        <a:bodyPr/>
        <a:lstStyle/>
        <a:p>
          <a:r>
            <a:rPr lang="en-US" dirty="0" err="1"/>
            <a:t>Piaaano</a:t>
          </a:r>
          <a:r>
            <a:rPr lang="en-US" dirty="0"/>
            <a:t> </a:t>
          </a:r>
          <a:r>
            <a:rPr lang="en-US" dirty="0" err="1"/>
            <a:t>vault:secure</a:t>
          </a:r>
          <a:r>
            <a:rPr lang="en-US" dirty="0"/>
            <a:t> &amp; encrypt PII</a:t>
          </a:r>
          <a:endParaRPr lang="en-IN" dirty="0"/>
        </a:p>
      </dgm:t>
    </dgm:pt>
    <dgm:pt modelId="{C125EC2A-C535-4D6E-9338-443C8BF3DBF4}" type="parTrans" cxnId="{614E3D81-0694-4377-891D-EEAD1DDD204D}">
      <dgm:prSet/>
      <dgm:spPr/>
      <dgm:t>
        <a:bodyPr/>
        <a:lstStyle/>
        <a:p>
          <a:endParaRPr lang="en-IN"/>
        </a:p>
      </dgm:t>
    </dgm:pt>
    <dgm:pt modelId="{4422505A-00A9-403D-8DDA-46BB1DE8189A}" type="sibTrans" cxnId="{614E3D81-0694-4377-891D-EEAD1DDD204D}">
      <dgm:prSet/>
      <dgm:spPr/>
      <dgm:t>
        <a:bodyPr/>
        <a:lstStyle/>
        <a:p>
          <a:endParaRPr lang="en-IN"/>
        </a:p>
      </dgm:t>
    </dgm:pt>
    <dgm:pt modelId="{43AA7B08-95B7-40F0-9E08-2E5C1C8DA459}">
      <dgm:prSet/>
      <dgm:spPr/>
      <dgm:t>
        <a:bodyPr/>
        <a:lstStyle/>
        <a:p>
          <a:r>
            <a:rPr lang="en-US" dirty="0" err="1"/>
            <a:t>Piiano</a:t>
          </a:r>
          <a:r>
            <a:rPr lang="en-US" dirty="0"/>
            <a:t> </a:t>
          </a:r>
          <a:r>
            <a:rPr lang="en-US" dirty="0" err="1"/>
            <a:t>flows:Integrate</a:t>
          </a:r>
          <a:r>
            <a:rPr lang="en-US" dirty="0"/>
            <a:t> into deployment life cycle</a:t>
          </a:r>
          <a:endParaRPr lang="en-IN" dirty="0"/>
        </a:p>
      </dgm:t>
    </dgm:pt>
    <dgm:pt modelId="{DD33D26A-356E-473A-AFBA-07F7D63DAF3A}" type="parTrans" cxnId="{96C662A2-5D51-4A39-8D73-E6AECD421F3E}">
      <dgm:prSet/>
      <dgm:spPr/>
      <dgm:t>
        <a:bodyPr/>
        <a:lstStyle/>
        <a:p>
          <a:endParaRPr lang="en-IN"/>
        </a:p>
      </dgm:t>
    </dgm:pt>
    <dgm:pt modelId="{8A7A3043-1987-41F1-A843-D92FB4579A48}" type="sibTrans" cxnId="{96C662A2-5D51-4A39-8D73-E6AECD421F3E}">
      <dgm:prSet/>
      <dgm:spPr/>
      <dgm:t>
        <a:bodyPr/>
        <a:lstStyle/>
        <a:p>
          <a:endParaRPr lang="en-IN"/>
        </a:p>
      </dgm:t>
    </dgm:pt>
    <dgm:pt modelId="{3EE59DED-45A1-4056-9F76-D814C95EAFDF}" type="pres">
      <dgm:prSet presAssocID="{AD67F438-2D76-4604-BA04-1711C6A52CB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03EE9B-5B9A-4BAA-86A4-1FA21E6F99EB}" type="pres">
      <dgm:prSet presAssocID="{F8898AC5-44F2-46F5-8D44-7019A13EBAF5}" presName="hierRoot1" presStyleCnt="0">
        <dgm:presLayoutVars>
          <dgm:hierBranch val="init"/>
        </dgm:presLayoutVars>
      </dgm:prSet>
      <dgm:spPr/>
    </dgm:pt>
    <dgm:pt modelId="{AEEB21BF-8FAC-4B66-8646-4C453EDAB52F}" type="pres">
      <dgm:prSet presAssocID="{F8898AC5-44F2-46F5-8D44-7019A13EBAF5}" presName="rootComposite1" presStyleCnt="0"/>
      <dgm:spPr/>
    </dgm:pt>
    <dgm:pt modelId="{762DA256-FB31-4C4A-AB5F-3CB867F3CE0A}" type="pres">
      <dgm:prSet presAssocID="{F8898AC5-44F2-46F5-8D44-7019A13EBAF5}" presName="rootText1" presStyleLbl="node0" presStyleIdx="0" presStyleCnt="1">
        <dgm:presLayoutVars>
          <dgm:chPref val="3"/>
        </dgm:presLayoutVars>
      </dgm:prSet>
      <dgm:spPr/>
    </dgm:pt>
    <dgm:pt modelId="{1BB340E9-0823-433B-A1B0-F7D7B6B78E0D}" type="pres">
      <dgm:prSet presAssocID="{F8898AC5-44F2-46F5-8D44-7019A13EBAF5}" presName="rootConnector1" presStyleLbl="node1" presStyleIdx="0" presStyleCnt="0"/>
      <dgm:spPr/>
    </dgm:pt>
    <dgm:pt modelId="{8F87CA17-F2F4-4A7F-A510-F6AE7595068E}" type="pres">
      <dgm:prSet presAssocID="{F8898AC5-44F2-46F5-8D44-7019A13EBAF5}" presName="hierChild2" presStyleCnt="0"/>
      <dgm:spPr/>
    </dgm:pt>
    <dgm:pt modelId="{5B12A536-D95F-44A5-AA0B-678F019CEF9B}" type="pres">
      <dgm:prSet presAssocID="{FF68ECF4-3B99-41D6-A896-DB9E25598D32}" presName="Name64" presStyleLbl="parChTrans1D2" presStyleIdx="0" presStyleCnt="1"/>
      <dgm:spPr/>
    </dgm:pt>
    <dgm:pt modelId="{BC597A50-768D-4E93-BFF9-7220E831B0D8}" type="pres">
      <dgm:prSet presAssocID="{DF75FAD8-98B3-42B7-87CD-CF0B5514CF36}" presName="hierRoot2" presStyleCnt="0">
        <dgm:presLayoutVars>
          <dgm:hierBranch val="init"/>
        </dgm:presLayoutVars>
      </dgm:prSet>
      <dgm:spPr/>
    </dgm:pt>
    <dgm:pt modelId="{6D46F7E3-8615-4474-A3FB-C395CA566B92}" type="pres">
      <dgm:prSet presAssocID="{DF75FAD8-98B3-42B7-87CD-CF0B5514CF36}" presName="rootComposite" presStyleCnt="0"/>
      <dgm:spPr/>
    </dgm:pt>
    <dgm:pt modelId="{BEA834D5-2978-4451-8B36-ED34ED1CDF57}" type="pres">
      <dgm:prSet presAssocID="{DF75FAD8-98B3-42B7-87CD-CF0B5514CF36}" presName="rootText" presStyleLbl="node2" presStyleIdx="0" presStyleCnt="1">
        <dgm:presLayoutVars>
          <dgm:chPref val="3"/>
        </dgm:presLayoutVars>
      </dgm:prSet>
      <dgm:spPr/>
    </dgm:pt>
    <dgm:pt modelId="{FCBF2365-6771-404F-A144-804F428B4D16}" type="pres">
      <dgm:prSet presAssocID="{DF75FAD8-98B3-42B7-87CD-CF0B5514CF36}" presName="rootConnector" presStyleLbl="node2" presStyleIdx="0" presStyleCnt="1"/>
      <dgm:spPr/>
    </dgm:pt>
    <dgm:pt modelId="{27244BC2-76D6-43A1-8F52-3DDB3D9CCA8F}" type="pres">
      <dgm:prSet presAssocID="{DF75FAD8-98B3-42B7-87CD-CF0B5514CF36}" presName="hierChild4" presStyleCnt="0"/>
      <dgm:spPr/>
    </dgm:pt>
    <dgm:pt modelId="{1D0171CF-4BF8-41DE-BE42-080375A917B1}" type="pres">
      <dgm:prSet presAssocID="{E0700749-0FB8-4966-B6DC-494B7E7874E6}" presName="Name64" presStyleLbl="parChTrans1D3" presStyleIdx="0" presStyleCnt="1"/>
      <dgm:spPr/>
    </dgm:pt>
    <dgm:pt modelId="{33AF53C4-7602-4948-AF6F-347D3DDB9319}" type="pres">
      <dgm:prSet presAssocID="{FA498EA5-20B9-4833-9865-1A77B34372BA}" presName="hierRoot2" presStyleCnt="0">
        <dgm:presLayoutVars>
          <dgm:hierBranch val="init"/>
        </dgm:presLayoutVars>
      </dgm:prSet>
      <dgm:spPr/>
    </dgm:pt>
    <dgm:pt modelId="{4C03535A-56C4-46AA-A70D-DF961CFE5DBA}" type="pres">
      <dgm:prSet presAssocID="{FA498EA5-20B9-4833-9865-1A77B34372BA}" presName="rootComposite" presStyleCnt="0"/>
      <dgm:spPr/>
    </dgm:pt>
    <dgm:pt modelId="{E70BC2E9-5DF4-435E-9750-9378FEDC8BFE}" type="pres">
      <dgm:prSet presAssocID="{FA498EA5-20B9-4833-9865-1A77B34372BA}" presName="rootText" presStyleLbl="node3" presStyleIdx="0" presStyleCnt="1">
        <dgm:presLayoutVars>
          <dgm:chPref val="3"/>
        </dgm:presLayoutVars>
      </dgm:prSet>
      <dgm:spPr/>
    </dgm:pt>
    <dgm:pt modelId="{CC1CB6E5-80A3-441C-A277-F39C6AB5A0A3}" type="pres">
      <dgm:prSet presAssocID="{FA498EA5-20B9-4833-9865-1A77B34372BA}" presName="rootConnector" presStyleLbl="node3" presStyleIdx="0" presStyleCnt="1"/>
      <dgm:spPr/>
    </dgm:pt>
    <dgm:pt modelId="{150B5CF1-A4B2-428E-9C15-193965938FB6}" type="pres">
      <dgm:prSet presAssocID="{FA498EA5-20B9-4833-9865-1A77B34372BA}" presName="hierChild4" presStyleCnt="0"/>
      <dgm:spPr/>
    </dgm:pt>
    <dgm:pt modelId="{20CDE8C3-02ED-4FDF-9516-C7D3B17F6528}" type="pres">
      <dgm:prSet presAssocID="{18A24006-28B8-43C0-B2CC-64A13CB7E619}" presName="Name64" presStyleLbl="parChTrans1D4" presStyleIdx="0" presStyleCnt="5"/>
      <dgm:spPr/>
    </dgm:pt>
    <dgm:pt modelId="{2D847CF5-B280-4AC6-B1A1-DE7A02F33A35}" type="pres">
      <dgm:prSet presAssocID="{AB2B045C-BF66-49AD-93C0-E277E7274DBC}" presName="hierRoot2" presStyleCnt="0">
        <dgm:presLayoutVars>
          <dgm:hierBranch val="init"/>
        </dgm:presLayoutVars>
      </dgm:prSet>
      <dgm:spPr/>
    </dgm:pt>
    <dgm:pt modelId="{42014C13-C610-4BDE-8B1E-56B76E0E1745}" type="pres">
      <dgm:prSet presAssocID="{AB2B045C-BF66-49AD-93C0-E277E7274DBC}" presName="rootComposite" presStyleCnt="0"/>
      <dgm:spPr/>
    </dgm:pt>
    <dgm:pt modelId="{9E44ACDD-5422-42AE-87BC-A7A323B2A41A}" type="pres">
      <dgm:prSet presAssocID="{AB2B045C-BF66-49AD-93C0-E277E7274DBC}" presName="rootText" presStyleLbl="node4" presStyleIdx="0" presStyleCnt="5">
        <dgm:presLayoutVars>
          <dgm:chPref val="3"/>
        </dgm:presLayoutVars>
      </dgm:prSet>
      <dgm:spPr/>
    </dgm:pt>
    <dgm:pt modelId="{77FD19B8-8B88-4A27-AFFA-76EB7C1CC34E}" type="pres">
      <dgm:prSet presAssocID="{AB2B045C-BF66-49AD-93C0-E277E7274DBC}" presName="rootConnector" presStyleLbl="node4" presStyleIdx="0" presStyleCnt="5"/>
      <dgm:spPr/>
    </dgm:pt>
    <dgm:pt modelId="{644EDA40-CFA0-474B-93AE-DEF5383AFF50}" type="pres">
      <dgm:prSet presAssocID="{AB2B045C-BF66-49AD-93C0-E277E7274DBC}" presName="hierChild4" presStyleCnt="0"/>
      <dgm:spPr/>
    </dgm:pt>
    <dgm:pt modelId="{DC08A7E1-6626-4280-9F82-0142EC372A1C}" type="pres">
      <dgm:prSet presAssocID="{8CC0FC31-C64F-4054-9D34-4D8F5AF19F4B}" presName="Name64" presStyleLbl="parChTrans1D4" presStyleIdx="1" presStyleCnt="5"/>
      <dgm:spPr/>
    </dgm:pt>
    <dgm:pt modelId="{91E92EEF-9193-42C3-994C-BE7F45DEF578}" type="pres">
      <dgm:prSet presAssocID="{83D3A094-2F19-4E43-827E-3370BB2D9111}" presName="hierRoot2" presStyleCnt="0">
        <dgm:presLayoutVars>
          <dgm:hierBranch val="init"/>
        </dgm:presLayoutVars>
      </dgm:prSet>
      <dgm:spPr/>
    </dgm:pt>
    <dgm:pt modelId="{ECCDAB36-6E70-436D-963C-A1A08DFC7A2B}" type="pres">
      <dgm:prSet presAssocID="{83D3A094-2F19-4E43-827E-3370BB2D9111}" presName="rootComposite" presStyleCnt="0"/>
      <dgm:spPr/>
    </dgm:pt>
    <dgm:pt modelId="{655B37C9-5A50-45E0-8482-105D51AC9134}" type="pres">
      <dgm:prSet presAssocID="{83D3A094-2F19-4E43-827E-3370BB2D9111}" presName="rootText" presStyleLbl="node4" presStyleIdx="1" presStyleCnt="5" custLinFactNeighborY="0">
        <dgm:presLayoutVars>
          <dgm:chPref val="3"/>
        </dgm:presLayoutVars>
      </dgm:prSet>
      <dgm:spPr/>
    </dgm:pt>
    <dgm:pt modelId="{929E5701-EBAA-4A3A-9F0E-03F9F3ECA3CF}" type="pres">
      <dgm:prSet presAssocID="{83D3A094-2F19-4E43-827E-3370BB2D9111}" presName="rootConnector" presStyleLbl="node4" presStyleIdx="1" presStyleCnt="5"/>
      <dgm:spPr/>
    </dgm:pt>
    <dgm:pt modelId="{6EF067F0-59FA-4C6A-955F-F55AEFCC5681}" type="pres">
      <dgm:prSet presAssocID="{83D3A094-2F19-4E43-827E-3370BB2D9111}" presName="hierChild4" presStyleCnt="0"/>
      <dgm:spPr/>
    </dgm:pt>
    <dgm:pt modelId="{735B3875-1320-48E6-8C91-C180A2D15220}" type="pres">
      <dgm:prSet presAssocID="{EB2932C9-A5A5-45A6-B5C5-05CC4DC6036E}" presName="Name64" presStyleLbl="parChTrans1D4" presStyleIdx="2" presStyleCnt="5"/>
      <dgm:spPr/>
    </dgm:pt>
    <dgm:pt modelId="{747A8BA3-5E6F-4843-A729-CD5BE3E6B60A}" type="pres">
      <dgm:prSet presAssocID="{C8542206-26AB-4150-8103-873492614541}" presName="hierRoot2" presStyleCnt="0">
        <dgm:presLayoutVars>
          <dgm:hierBranch val="init"/>
        </dgm:presLayoutVars>
      </dgm:prSet>
      <dgm:spPr/>
    </dgm:pt>
    <dgm:pt modelId="{7E0E3400-059A-4AFF-AD37-223D59DB5AEC}" type="pres">
      <dgm:prSet presAssocID="{C8542206-26AB-4150-8103-873492614541}" presName="rootComposite" presStyleCnt="0"/>
      <dgm:spPr/>
    </dgm:pt>
    <dgm:pt modelId="{7E407C89-A1BC-40BF-B943-557463BB98FF}" type="pres">
      <dgm:prSet presAssocID="{C8542206-26AB-4150-8103-873492614541}" presName="rootText" presStyleLbl="node4" presStyleIdx="2" presStyleCnt="5">
        <dgm:presLayoutVars>
          <dgm:chPref val="3"/>
        </dgm:presLayoutVars>
      </dgm:prSet>
      <dgm:spPr/>
    </dgm:pt>
    <dgm:pt modelId="{9871DECA-4DEB-42E9-A93A-21A23897F5B7}" type="pres">
      <dgm:prSet presAssocID="{C8542206-26AB-4150-8103-873492614541}" presName="rootConnector" presStyleLbl="node4" presStyleIdx="2" presStyleCnt="5"/>
      <dgm:spPr/>
    </dgm:pt>
    <dgm:pt modelId="{2CF03DB1-DC58-45FB-9C16-5B171D11F420}" type="pres">
      <dgm:prSet presAssocID="{C8542206-26AB-4150-8103-873492614541}" presName="hierChild4" presStyleCnt="0"/>
      <dgm:spPr/>
    </dgm:pt>
    <dgm:pt modelId="{E9E73D6A-7ADD-42B2-BA30-767BDDAB7DD3}" type="pres">
      <dgm:prSet presAssocID="{C125EC2A-C535-4D6E-9338-443C8BF3DBF4}" presName="Name64" presStyleLbl="parChTrans1D4" presStyleIdx="3" presStyleCnt="5"/>
      <dgm:spPr/>
    </dgm:pt>
    <dgm:pt modelId="{42983AA1-2058-4833-857C-4C4C5A44629E}" type="pres">
      <dgm:prSet presAssocID="{7C872B28-FE55-4BE4-8FD1-89D42533C018}" presName="hierRoot2" presStyleCnt="0">
        <dgm:presLayoutVars>
          <dgm:hierBranch val="init"/>
        </dgm:presLayoutVars>
      </dgm:prSet>
      <dgm:spPr/>
    </dgm:pt>
    <dgm:pt modelId="{4ACAB7B2-C734-4D76-834D-99FADD54BB07}" type="pres">
      <dgm:prSet presAssocID="{7C872B28-FE55-4BE4-8FD1-89D42533C018}" presName="rootComposite" presStyleCnt="0"/>
      <dgm:spPr/>
    </dgm:pt>
    <dgm:pt modelId="{43210FF6-1CA8-4CE3-BFBF-DC35F5FF4563}" type="pres">
      <dgm:prSet presAssocID="{7C872B28-FE55-4BE4-8FD1-89D42533C018}" presName="rootText" presStyleLbl="node4" presStyleIdx="3" presStyleCnt="5">
        <dgm:presLayoutVars>
          <dgm:chPref val="3"/>
        </dgm:presLayoutVars>
      </dgm:prSet>
      <dgm:spPr/>
    </dgm:pt>
    <dgm:pt modelId="{66F95527-70BD-4B90-8C86-939E3732C992}" type="pres">
      <dgm:prSet presAssocID="{7C872B28-FE55-4BE4-8FD1-89D42533C018}" presName="rootConnector" presStyleLbl="node4" presStyleIdx="3" presStyleCnt="5"/>
      <dgm:spPr/>
    </dgm:pt>
    <dgm:pt modelId="{3FF30997-2A94-4353-88B0-8F0B2C788B0E}" type="pres">
      <dgm:prSet presAssocID="{7C872B28-FE55-4BE4-8FD1-89D42533C018}" presName="hierChild4" presStyleCnt="0"/>
      <dgm:spPr/>
    </dgm:pt>
    <dgm:pt modelId="{5DF393C0-8790-4F8D-8A46-A825BA614892}" type="pres">
      <dgm:prSet presAssocID="{7C872B28-FE55-4BE4-8FD1-89D42533C018}" presName="hierChild5" presStyleCnt="0"/>
      <dgm:spPr/>
    </dgm:pt>
    <dgm:pt modelId="{D9C5036D-2A5C-44FA-80DD-7B9DC7854339}" type="pres">
      <dgm:prSet presAssocID="{DD33D26A-356E-473A-AFBA-07F7D63DAF3A}" presName="Name64" presStyleLbl="parChTrans1D4" presStyleIdx="4" presStyleCnt="5"/>
      <dgm:spPr/>
    </dgm:pt>
    <dgm:pt modelId="{06C74C80-D5C1-4CA0-9FB2-BA0E76253B90}" type="pres">
      <dgm:prSet presAssocID="{43AA7B08-95B7-40F0-9E08-2E5C1C8DA459}" presName="hierRoot2" presStyleCnt="0">
        <dgm:presLayoutVars>
          <dgm:hierBranch val="init"/>
        </dgm:presLayoutVars>
      </dgm:prSet>
      <dgm:spPr/>
    </dgm:pt>
    <dgm:pt modelId="{D2A3E1DA-183D-43CC-B630-E90E9CFFAD57}" type="pres">
      <dgm:prSet presAssocID="{43AA7B08-95B7-40F0-9E08-2E5C1C8DA459}" presName="rootComposite" presStyleCnt="0"/>
      <dgm:spPr/>
    </dgm:pt>
    <dgm:pt modelId="{D017D397-1070-4598-B37E-14375884BC97}" type="pres">
      <dgm:prSet presAssocID="{43AA7B08-95B7-40F0-9E08-2E5C1C8DA459}" presName="rootText" presStyleLbl="node4" presStyleIdx="4" presStyleCnt="5">
        <dgm:presLayoutVars>
          <dgm:chPref val="3"/>
        </dgm:presLayoutVars>
      </dgm:prSet>
      <dgm:spPr/>
    </dgm:pt>
    <dgm:pt modelId="{6005A181-A603-40A7-83C2-AD0F99AA5417}" type="pres">
      <dgm:prSet presAssocID="{43AA7B08-95B7-40F0-9E08-2E5C1C8DA459}" presName="rootConnector" presStyleLbl="node4" presStyleIdx="4" presStyleCnt="5"/>
      <dgm:spPr/>
    </dgm:pt>
    <dgm:pt modelId="{D90D0E14-298E-4FE3-B0E9-BAF40364C893}" type="pres">
      <dgm:prSet presAssocID="{43AA7B08-95B7-40F0-9E08-2E5C1C8DA459}" presName="hierChild4" presStyleCnt="0"/>
      <dgm:spPr/>
    </dgm:pt>
    <dgm:pt modelId="{97AC708B-5018-40C3-8FFE-8E33A7E3B0F9}" type="pres">
      <dgm:prSet presAssocID="{43AA7B08-95B7-40F0-9E08-2E5C1C8DA459}" presName="hierChild5" presStyleCnt="0"/>
      <dgm:spPr/>
    </dgm:pt>
    <dgm:pt modelId="{6F09F6C1-C648-44C3-A5B6-E68F9339092A}" type="pres">
      <dgm:prSet presAssocID="{C8542206-26AB-4150-8103-873492614541}" presName="hierChild5" presStyleCnt="0"/>
      <dgm:spPr/>
    </dgm:pt>
    <dgm:pt modelId="{9D529136-4387-46D2-9AE3-08D0280757FF}" type="pres">
      <dgm:prSet presAssocID="{83D3A094-2F19-4E43-827E-3370BB2D9111}" presName="hierChild5" presStyleCnt="0"/>
      <dgm:spPr/>
    </dgm:pt>
    <dgm:pt modelId="{5CEB9FE2-8033-40B3-BD95-0052A1DCDCCE}" type="pres">
      <dgm:prSet presAssocID="{AB2B045C-BF66-49AD-93C0-E277E7274DBC}" presName="hierChild5" presStyleCnt="0"/>
      <dgm:spPr/>
    </dgm:pt>
    <dgm:pt modelId="{36AC2C38-FB76-46D0-A36C-F3E9469FA545}" type="pres">
      <dgm:prSet presAssocID="{FA498EA5-20B9-4833-9865-1A77B34372BA}" presName="hierChild5" presStyleCnt="0"/>
      <dgm:spPr/>
    </dgm:pt>
    <dgm:pt modelId="{BF8B6446-76CA-45E5-B084-1DB86E21A261}" type="pres">
      <dgm:prSet presAssocID="{DF75FAD8-98B3-42B7-87CD-CF0B5514CF36}" presName="hierChild5" presStyleCnt="0"/>
      <dgm:spPr/>
    </dgm:pt>
    <dgm:pt modelId="{E0411010-F6A3-4FA5-86B7-27F6EC02059B}" type="pres">
      <dgm:prSet presAssocID="{F8898AC5-44F2-46F5-8D44-7019A13EBAF5}" presName="hierChild3" presStyleCnt="0"/>
      <dgm:spPr/>
    </dgm:pt>
  </dgm:ptLst>
  <dgm:cxnLst>
    <dgm:cxn modelId="{0A494200-9B44-4A7E-A5B2-F3B61228EA26}" type="presOf" srcId="{43AA7B08-95B7-40F0-9E08-2E5C1C8DA459}" destId="{D017D397-1070-4598-B37E-14375884BC97}" srcOrd="0" destOrd="0" presId="urn:microsoft.com/office/officeart/2009/3/layout/HorizontalOrganizationChart"/>
    <dgm:cxn modelId="{F112D303-4D94-4466-ABE0-852A7DA84C6A}" srcId="{AD67F438-2D76-4604-BA04-1711C6A52CBB}" destId="{F8898AC5-44F2-46F5-8D44-7019A13EBAF5}" srcOrd="0" destOrd="0" parTransId="{19F80627-27B8-4850-91AA-9AE8F4CF28CB}" sibTransId="{9644157D-A69A-4CEC-842F-2A0BB687CFB7}"/>
    <dgm:cxn modelId="{26B98C05-CDBF-4D72-8802-A914D5557AE0}" srcId="{FA498EA5-20B9-4833-9865-1A77B34372BA}" destId="{AB2B045C-BF66-49AD-93C0-E277E7274DBC}" srcOrd="0" destOrd="0" parTransId="{18A24006-28B8-43C0-B2CC-64A13CB7E619}" sibTransId="{338E2E0F-F055-4A87-9368-F7845D763E6B}"/>
    <dgm:cxn modelId="{1218C608-4AD0-423F-A674-EF8A95EAE46F}" type="presOf" srcId="{F8898AC5-44F2-46F5-8D44-7019A13EBAF5}" destId="{762DA256-FB31-4C4A-AB5F-3CB867F3CE0A}" srcOrd="0" destOrd="0" presId="urn:microsoft.com/office/officeart/2009/3/layout/HorizontalOrganizationChart"/>
    <dgm:cxn modelId="{D0F78417-3196-4FAC-86AB-4A399365CA76}" type="presOf" srcId="{FF68ECF4-3B99-41D6-A896-DB9E25598D32}" destId="{5B12A536-D95F-44A5-AA0B-678F019CEF9B}" srcOrd="0" destOrd="0" presId="urn:microsoft.com/office/officeart/2009/3/layout/HorizontalOrganizationChart"/>
    <dgm:cxn modelId="{AE857F18-4415-4B87-94E1-2E165066C707}" type="presOf" srcId="{18A24006-28B8-43C0-B2CC-64A13CB7E619}" destId="{20CDE8C3-02ED-4FDF-9516-C7D3B17F6528}" srcOrd="0" destOrd="0" presId="urn:microsoft.com/office/officeart/2009/3/layout/HorizontalOrganizationChart"/>
    <dgm:cxn modelId="{768F9224-82E7-4207-8CD4-5486C0A1B127}" srcId="{DF75FAD8-98B3-42B7-87CD-CF0B5514CF36}" destId="{FA498EA5-20B9-4833-9865-1A77B34372BA}" srcOrd="0" destOrd="0" parTransId="{E0700749-0FB8-4966-B6DC-494B7E7874E6}" sibTransId="{463BC6BA-27B8-4D95-803B-8D4C2DBFD0C3}"/>
    <dgm:cxn modelId="{6A63EE2A-0D48-4210-BB0B-33EA94BBABCA}" type="presOf" srcId="{FA498EA5-20B9-4833-9865-1A77B34372BA}" destId="{E70BC2E9-5DF4-435E-9750-9378FEDC8BFE}" srcOrd="0" destOrd="0" presId="urn:microsoft.com/office/officeart/2009/3/layout/HorizontalOrganizationChart"/>
    <dgm:cxn modelId="{E1E4A12B-676E-45DA-B53D-F0F101DC1E29}" srcId="{F8898AC5-44F2-46F5-8D44-7019A13EBAF5}" destId="{DF75FAD8-98B3-42B7-87CD-CF0B5514CF36}" srcOrd="0" destOrd="0" parTransId="{FF68ECF4-3B99-41D6-A896-DB9E25598D32}" sibTransId="{5D5FD2D4-9E94-4A3F-83F7-A1BB44146719}"/>
    <dgm:cxn modelId="{E572183F-BDCA-4989-97BC-48CA936EC838}" type="presOf" srcId="{F8898AC5-44F2-46F5-8D44-7019A13EBAF5}" destId="{1BB340E9-0823-433B-A1B0-F7D7B6B78E0D}" srcOrd="1" destOrd="0" presId="urn:microsoft.com/office/officeart/2009/3/layout/HorizontalOrganizationChart"/>
    <dgm:cxn modelId="{0888265C-620D-4296-BDEE-467D2B2091B6}" type="presOf" srcId="{83D3A094-2F19-4E43-827E-3370BB2D9111}" destId="{655B37C9-5A50-45E0-8482-105D51AC9134}" srcOrd="0" destOrd="0" presId="urn:microsoft.com/office/officeart/2009/3/layout/HorizontalOrganizationChart"/>
    <dgm:cxn modelId="{1DE4296F-9DE7-4EDB-8FA0-D21A7BD80BA3}" type="presOf" srcId="{83D3A094-2F19-4E43-827E-3370BB2D9111}" destId="{929E5701-EBAA-4A3A-9F0E-03F9F3ECA3CF}" srcOrd="1" destOrd="0" presId="urn:microsoft.com/office/officeart/2009/3/layout/HorizontalOrganizationChart"/>
    <dgm:cxn modelId="{7B15BA50-EB54-465C-B157-C6DF6EE30137}" srcId="{83D3A094-2F19-4E43-827E-3370BB2D9111}" destId="{C8542206-26AB-4150-8103-873492614541}" srcOrd="0" destOrd="0" parTransId="{EB2932C9-A5A5-45A6-B5C5-05CC4DC6036E}" sibTransId="{670A19E6-360D-4F87-B8E1-C3812DFFDD84}"/>
    <dgm:cxn modelId="{DF32FC51-076B-4678-9636-01618E109517}" type="presOf" srcId="{7C872B28-FE55-4BE4-8FD1-89D42533C018}" destId="{43210FF6-1CA8-4CE3-BFBF-DC35F5FF4563}" srcOrd="0" destOrd="0" presId="urn:microsoft.com/office/officeart/2009/3/layout/HorizontalOrganizationChart"/>
    <dgm:cxn modelId="{949B917B-9C48-446C-A28E-7D020949DE31}" type="presOf" srcId="{DD33D26A-356E-473A-AFBA-07F7D63DAF3A}" destId="{D9C5036D-2A5C-44FA-80DD-7B9DC7854339}" srcOrd="0" destOrd="0" presId="urn:microsoft.com/office/officeart/2009/3/layout/HorizontalOrganizationChart"/>
    <dgm:cxn modelId="{67B9697D-2F54-49DE-9B23-261D3163254C}" type="presOf" srcId="{EB2932C9-A5A5-45A6-B5C5-05CC4DC6036E}" destId="{735B3875-1320-48E6-8C91-C180A2D15220}" srcOrd="0" destOrd="0" presId="urn:microsoft.com/office/officeart/2009/3/layout/HorizontalOrganizationChart"/>
    <dgm:cxn modelId="{614E3D81-0694-4377-891D-EEAD1DDD204D}" srcId="{C8542206-26AB-4150-8103-873492614541}" destId="{7C872B28-FE55-4BE4-8FD1-89D42533C018}" srcOrd="0" destOrd="0" parTransId="{C125EC2A-C535-4D6E-9338-443C8BF3DBF4}" sibTransId="{4422505A-00A9-403D-8DDA-46BB1DE8189A}"/>
    <dgm:cxn modelId="{66D66783-CC67-4CFC-85FE-DEBB190FC2DD}" type="presOf" srcId="{C8542206-26AB-4150-8103-873492614541}" destId="{9871DECA-4DEB-42E9-A93A-21A23897F5B7}" srcOrd="1" destOrd="0" presId="urn:microsoft.com/office/officeart/2009/3/layout/HorizontalOrganizationChart"/>
    <dgm:cxn modelId="{50ADD884-2DD9-41FF-800B-8FF77FAFD401}" type="presOf" srcId="{C8542206-26AB-4150-8103-873492614541}" destId="{7E407C89-A1BC-40BF-B943-557463BB98FF}" srcOrd="0" destOrd="0" presId="urn:microsoft.com/office/officeart/2009/3/layout/HorizontalOrganizationChart"/>
    <dgm:cxn modelId="{B291D286-119E-4DC1-8BBF-94425AC5B18F}" type="presOf" srcId="{C125EC2A-C535-4D6E-9338-443C8BF3DBF4}" destId="{E9E73D6A-7ADD-42B2-BA30-767BDDAB7DD3}" srcOrd="0" destOrd="0" presId="urn:microsoft.com/office/officeart/2009/3/layout/HorizontalOrganizationChart"/>
    <dgm:cxn modelId="{0946898B-135E-410B-BB35-ED83A81F497F}" type="presOf" srcId="{AD67F438-2D76-4604-BA04-1711C6A52CBB}" destId="{3EE59DED-45A1-4056-9F76-D814C95EAFDF}" srcOrd="0" destOrd="0" presId="urn:microsoft.com/office/officeart/2009/3/layout/HorizontalOrganizationChart"/>
    <dgm:cxn modelId="{A318538F-3771-4CBF-82EC-5E7B77F6C38B}" type="presOf" srcId="{7C872B28-FE55-4BE4-8FD1-89D42533C018}" destId="{66F95527-70BD-4B90-8C86-939E3732C992}" srcOrd="1" destOrd="0" presId="urn:microsoft.com/office/officeart/2009/3/layout/HorizontalOrganizationChart"/>
    <dgm:cxn modelId="{1C894099-4B2A-4588-A84F-0F2E9C9B4870}" type="presOf" srcId="{FA498EA5-20B9-4833-9865-1A77B34372BA}" destId="{CC1CB6E5-80A3-441C-A277-F39C6AB5A0A3}" srcOrd="1" destOrd="0" presId="urn:microsoft.com/office/officeart/2009/3/layout/HorizontalOrganizationChart"/>
    <dgm:cxn modelId="{96C662A2-5D51-4A39-8D73-E6AECD421F3E}" srcId="{C8542206-26AB-4150-8103-873492614541}" destId="{43AA7B08-95B7-40F0-9E08-2E5C1C8DA459}" srcOrd="1" destOrd="0" parTransId="{DD33D26A-356E-473A-AFBA-07F7D63DAF3A}" sibTransId="{8A7A3043-1987-41F1-A843-D92FB4579A48}"/>
    <dgm:cxn modelId="{196DF2A9-A826-4535-AD1F-B471574CBDB9}" type="presOf" srcId="{DF75FAD8-98B3-42B7-87CD-CF0B5514CF36}" destId="{BEA834D5-2978-4451-8B36-ED34ED1CDF57}" srcOrd="0" destOrd="0" presId="urn:microsoft.com/office/officeart/2009/3/layout/HorizontalOrganizationChart"/>
    <dgm:cxn modelId="{C53EDAB2-8711-4440-B492-0250691D5245}" type="presOf" srcId="{AB2B045C-BF66-49AD-93C0-E277E7274DBC}" destId="{77FD19B8-8B88-4A27-AFFA-76EB7C1CC34E}" srcOrd="1" destOrd="0" presId="urn:microsoft.com/office/officeart/2009/3/layout/HorizontalOrganizationChart"/>
    <dgm:cxn modelId="{F875F3CB-56AE-47B0-9210-F8057F90189C}" srcId="{AB2B045C-BF66-49AD-93C0-E277E7274DBC}" destId="{83D3A094-2F19-4E43-827E-3370BB2D9111}" srcOrd="0" destOrd="0" parTransId="{8CC0FC31-C64F-4054-9D34-4D8F5AF19F4B}" sibTransId="{4617C5FB-8014-4C7B-9D89-C92D16257030}"/>
    <dgm:cxn modelId="{BE5086CC-09FF-462D-B31F-D21C0E3BCD49}" type="presOf" srcId="{43AA7B08-95B7-40F0-9E08-2E5C1C8DA459}" destId="{6005A181-A603-40A7-83C2-AD0F99AA5417}" srcOrd="1" destOrd="0" presId="urn:microsoft.com/office/officeart/2009/3/layout/HorizontalOrganizationChart"/>
    <dgm:cxn modelId="{EDA465D0-1D67-4F88-8F6F-47B24E7A432C}" type="presOf" srcId="{E0700749-0FB8-4966-B6DC-494B7E7874E6}" destId="{1D0171CF-4BF8-41DE-BE42-080375A917B1}" srcOrd="0" destOrd="0" presId="urn:microsoft.com/office/officeart/2009/3/layout/HorizontalOrganizationChart"/>
    <dgm:cxn modelId="{021FE7E5-A809-41B3-893C-B562A0B6B77C}" type="presOf" srcId="{AB2B045C-BF66-49AD-93C0-E277E7274DBC}" destId="{9E44ACDD-5422-42AE-87BC-A7A323B2A41A}" srcOrd="0" destOrd="0" presId="urn:microsoft.com/office/officeart/2009/3/layout/HorizontalOrganizationChart"/>
    <dgm:cxn modelId="{DE81C0EF-AFA8-4A87-8A23-422DCF19F18B}" type="presOf" srcId="{DF75FAD8-98B3-42B7-87CD-CF0B5514CF36}" destId="{FCBF2365-6771-404F-A144-804F428B4D16}" srcOrd="1" destOrd="0" presId="urn:microsoft.com/office/officeart/2009/3/layout/HorizontalOrganizationChart"/>
    <dgm:cxn modelId="{F3AE71FA-CF17-4EB6-9F88-1933EDA6293F}" type="presOf" srcId="{8CC0FC31-C64F-4054-9D34-4D8F5AF19F4B}" destId="{DC08A7E1-6626-4280-9F82-0142EC372A1C}" srcOrd="0" destOrd="0" presId="urn:microsoft.com/office/officeart/2009/3/layout/HorizontalOrganizationChart"/>
    <dgm:cxn modelId="{DAC5127B-2BE8-419A-B5C6-45F14DE848D4}" type="presParOf" srcId="{3EE59DED-45A1-4056-9F76-D814C95EAFDF}" destId="{2C03EE9B-5B9A-4BAA-86A4-1FA21E6F99EB}" srcOrd="0" destOrd="0" presId="urn:microsoft.com/office/officeart/2009/3/layout/HorizontalOrganizationChart"/>
    <dgm:cxn modelId="{2ADFB184-C22D-421B-A0B0-4CBC1AF86D79}" type="presParOf" srcId="{2C03EE9B-5B9A-4BAA-86A4-1FA21E6F99EB}" destId="{AEEB21BF-8FAC-4B66-8646-4C453EDAB52F}" srcOrd="0" destOrd="0" presId="urn:microsoft.com/office/officeart/2009/3/layout/HorizontalOrganizationChart"/>
    <dgm:cxn modelId="{D9187BB9-BE53-4DB3-A7FB-35114A7D156B}" type="presParOf" srcId="{AEEB21BF-8FAC-4B66-8646-4C453EDAB52F}" destId="{762DA256-FB31-4C4A-AB5F-3CB867F3CE0A}" srcOrd="0" destOrd="0" presId="urn:microsoft.com/office/officeart/2009/3/layout/HorizontalOrganizationChart"/>
    <dgm:cxn modelId="{B713E514-8509-42D7-A15B-D021908C5CEE}" type="presParOf" srcId="{AEEB21BF-8FAC-4B66-8646-4C453EDAB52F}" destId="{1BB340E9-0823-433B-A1B0-F7D7B6B78E0D}" srcOrd="1" destOrd="0" presId="urn:microsoft.com/office/officeart/2009/3/layout/HorizontalOrganizationChart"/>
    <dgm:cxn modelId="{2A2EECEC-D21F-45F5-B9D6-4050C20F2308}" type="presParOf" srcId="{2C03EE9B-5B9A-4BAA-86A4-1FA21E6F99EB}" destId="{8F87CA17-F2F4-4A7F-A510-F6AE7595068E}" srcOrd="1" destOrd="0" presId="urn:microsoft.com/office/officeart/2009/3/layout/HorizontalOrganizationChart"/>
    <dgm:cxn modelId="{22D39F3B-3ADC-4A3F-BDE2-8A1CCF203BFD}" type="presParOf" srcId="{8F87CA17-F2F4-4A7F-A510-F6AE7595068E}" destId="{5B12A536-D95F-44A5-AA0B-678F019CEF9B}" srcOrd="0" destOrd="0" presId="urn:microsoft.com/office/officeart/2009/3/layout/HorizontalOrganizationChart"/>
    <dgm:cxn modelId="{C561549B-0287-4E02-ADAC-31E7F252CA4D}" type="presParOf" srcId="{8F87CA17-F2F4-4A7F-A510-F6AE7595068E}" destId="{BC597A50-768D-4E93-BFF9-7220E831B0D8}" srcOrd="1" destOrd="0" presId="urn:microsoft.com/office/officeart/2009/3/layout/HorizontalOrganizationChart"/>
    <dgm:cxn modelId="{2D738FA7-34B6-4EA5-8836-AE912D4AAC91}" type="presParOf" srcId="{BC597A50-768D-4E93-BFF9-7220E831B0D8}" destId="{6D46F7E3-8615-4474-A3FB-C395CA566B92}" srcOrd="0" destOrd="0" presId="urn:microsoft.com/office/officeart/2009/3/layout/HorizontalOrganizationChart"/>
    <dgm:cxn modelId="{6B3651C3-310B-4DB0-87B1-C38FD8D6CCE3}" type="presParOf" srcId="{6D46F7E3-8615-4474-A3FB-C395CA566B92}" destId="{BEA834D5-2978-4451-8B36-ED34ED1CDF57}" srcOrd="0" destOrd="0" presId="urn:microsoft.com/office/officeart/2009/3/layout/HorizontalOrganizationChart"/>
    <dgm:cxn modelId="{DA8B4A4E-0EBE-4CE9-84E4-F7B637DD3A5A}" type="presParOf" srcId="{6D46F7E3-8615-4474-A3FB-C395CA566B92}" destId="{FCBF2365-6771-404F-A144-804F428B4D16}" srcOrd="1" destOrd="0" presId="urn:microsoft.com/office/officeart/2009/3/layout/HorizontalOrganizationChart"/>
    <dgm:cxn modelId="{2509AB7A-9169-4FE9-8205-47A4C270BAE2}" type="presParOf" srcId="{BC597A50-768D-4E93-BFF9-7220E831B0D8}" destId="{27244BC2-76D6-43A1-8F52-3DDB3D9CCA8F}" srcOrd="1" destOrd="0" presId="urn:microsoft.com/office/officeart/2009/3/layout/HorizontalOrganizationChart"/>
    <dgm:cxn modelId="{B273E6BA-92CD-458D-A9B9-3A00EA35D89B}" type="presParOf" srcId="{27244BC2-76D6-43A1-8F52-3DDB3D9CCA8F}" destId="{1D0171CF-4BF8-41DE-BE42-080375A917B1}" srcOrd="0" destOrd="0" presId="urn:microsoft.com/office/officeart/2009/3/layout/HorizontalOrganizationChart"/>
    <dgm:cxn modelId="{9505E4AE-08D7-4B06-80BA-2CDCDE67A4FB}" type="presParOf" srcId="{27244BC2-76D6-43A1-8F52-3DDB3D9CCA8F}" destId="{33AF53C4-7602-4948-AF6F-347D3DDB9319}" srcOrd="1" destOrd="0" presId="urn:microsoft.com/office/officeart/2009/3/layout/HorizontalOrganizationChart"/>
    <dgm:cxn modelId="{C60A7B5C-6109-4655-AFD8-C317A6687882}" type="presParOf" srcId="{33AF53C4-7602-4948-AF6F-347D3DDB9319}" destId="{4C03535A-56C4-46AA-A70D-DF961CFE5DBA}" srcOrd="0" destOrd="0" presId="urn:microsoft.com/office/officeart/2009/3/layout/HorizontalOrganizationChart"/>
    <dgm:cxn modelId="{F0BE6859-537F-4720-B0E8-89858963885D}" type="presParOf" srcId="{4C03535A-56C4-46AA-A70D-DF961CFE5DBA}" destId="{E70BC2E9-5DF4-435E-9750-9378FEDC8BFE}" srcOrd="0" destOrd="0" presId="urn:microsoft.com/office/officeart/2009/3/layout/HorizontalOrganizationChart"/>
    <dgm:cxn modelId="{6E0A025D-5E07-4095-ADC2-EC88A969A3BF}" type="presParOf" srcId="{4C03535A-56C4-46AA-A70D-DF961CFE5DBA}" destId="{CC1CB6E5-80A3-441C-A277-F39C6AB5A0A3}" srcOrd="1" destOrd="0" presId="urn:microsoft.com/office/officeart/2009/3/layout/HorizontalOrganizationChart"/>
    <dgm:cxn modelId="{0FA28CC7-5450-4E5E-BAA5-C6B0D2C33AEC}" type="presParOf" srcId="{33AF53C4-7602-4948-AF6F-347D3DDB9319}" destId="{150B5CF1-A4B2-428E-9C15-193965938FB6}" srcOrd="1" destOrd="0" presId="urn:microsoft.com/office/officeart/2009/3/layout/HorizontalOrganizationChart"/>
    <dgm:cxn modelId="{22F05F8E-8BBB-4C2B-9E77-7DF0C369EC36}" type="presParOf" srcId="{150B5CF1-A4B2-428E-9C15-193965938FB6}" destId="{20CDE8C3-02ED-4FDF-9516-C7D3B17F6528}" srcOrd="0" destOrd="0" presId="urn:microsoft.com/office/officeart/2009/3/layout/HorizontalOrganizationChart"/>
    <dgm:cxn modelId="{CA9E2EF4-4481-4966-B9D5-19C36DB44EB6}" type="presParOf" srcId="{150B5CF1-A4B2-428E-9C15-193965938FB6}" destId="{2D847CF5-B280-4AC6-B1A1-DE7A02F33A35}" srcOrd="1" destOrd="0" presId="urn:microsoft.com/office/officeart/2009/3/layout/HorizontalOrganizationChart"/>
    <dgm:cxn modelId="{CEBDCC8B-B0FD-47DD-AFB6-C52B84A6F3F7}" type="presParOf" srcId="{2D847CF5-B280-4AC6-B1A1-DE7A02F33A35}" destId="{42014C13-C610-4BDE-8B1E-56B76E0E1745}" srcOrd="0" destOrd="0" presId="urn:microsoft.com/office/officeart/2009/3/layout/HorizontalOrganizationChart"/>
    <dgm:cxn modelId="{65E2E034-4BA9-41F1-ABEF-F5204914826D}" type="presParOf" srcId="{42014C13-C610-4BDE-8B1E-56B76E0E1745}" destId="{9E44ACDD-5422-42AE-87BC-A7A323B2A41A}" srcOrd="0" destOrd="0" presId="urn:microsoft.com/office/officeart/2009/3/layout/HorizontalOrganizationChart"/>
    <dgm:cxn modelId="{CCD44C22-4B71-4998-B705-6136586BD861}" type="presParOf" srcId="{42014C13-C610-4BDE-8B1E-56B76E0E1745}" destId="{77FD19B8-8B88-4A27-AFFA-76EB7C1CC34E}" srcOrd="1" destOrd="0" presId="urn:microsoft.com/office/officeart/2009/3/layout/HorizontalOrganizationChart"/>
    <dgm:cxn modelId="{57A96FCF-89CD-487D-997C-6E43042C05CE}" type="presParOf" srcId="{2D847CF5-B280-4AC6-B1A1-DE7A02F33A35}" destId="{644EDA40-CFA0-474B-93AE-DEF5383AFF50}" srcOrd="1" destOrd="0" presId="urn:microsoft.com/office/officeart/2009/3/layout/HorizontalOrganizationChart"/>
    <dgm:cxn modelId="{C206DBA5-D578-4E49-B6CC-FD6B929214AB}" type="presParOf" srcId="{644EDA40-CFA0-474B-93AE-DEF5383AFF50}" destId="{DC08A7E1-6626-4280-9F82-0142EC372A1C}" srcOrd="0" destOrd="0" presId="urn:microsoft.com/office/officeart/2009/3/layout/HorizontalOrganizationChart"/>
    <dgm:cxn modelId="{23975A22-42C9-415C-B755-17086893B724}" type="presParOf" srcId="{644EDA40-CFA0-474B-93AE-DEF5383AFF50}" destId="{91E92EEF-9193-42C3-994C-BE7F45DEF578}" srcOrd="1" destOrd="0" presId="urn:microsoft.com/office/officeart/2009/3/layout/HorizontalOrganizationChart"/>
    <dgm:cxn modelId="{BB8F25E8-644A-4494-9312-E973ACCB9AFE}" type="presParOf" srcId="{91E92EEF-9193-42C3-994C-BE7F45DEF578}" destId="{ECCDAB36-6E70-436D-963C-A1A08DFC7A2B}" srcOrd="0" destOrd="0" presId="urn:microsoft.com/office/officeart/2009/3/layout/HorizontalOrganizationChart"/>
    <dgm:cxn modelId="{9F23DC56-4F1C-4AD6-8A18-D0D45BFA64D1}" type="presParOf" srcId="{ECCDAB36-6E70-436D-963C-A1A08DFC7A2B}" destId="{655B37C9-5A50-45E0-8482-105D51AC9134}" srcOrd="0" destOrd="0" presId="urn:microsoft.com/office/officeart/2009/3/layout/HorizontalOrganizationChart"/>
    <dgm:cxn modelId="{074B9FD4-A245-485C-B1A5-10E2C07E4179}" type="presParOf" srcId="{ECCDAB36-6E70-436D-963C-A1A08DFC7A2B}" destId="{929E5701-EBAA-4A3A-9F0E-03F9F3ECA3CF}" srcOrd="1" destOrd="0" presId="urn:microsoft.com/office/officeart/2009/3/layout/HorizontalOrganizationChart"/>
    <dgm:cxn modelId="{0E3B67CB-CEF4-423C-90F2-C316A1D04984}" type="presParOf" srcId="{91E92EEF-9193-42C3-994C-BE7F45DEF578}" destId="{6EF067F0-59FA-4C6A-955F-F55AEFCC5681}" srcOrd="1" destOrd="0" presId="urn:microsoft.com/office/officeart/2009/3/layout/HorizontalOrganizationChart"/>
    <dgm:cxn modelId="{FE3A65FC-BBA5-4419-A47B-624D8F5D8B5A}" type="presParOf" srcId="{6EF067F0-59FA-4C6A-955F-F55AEFCC5681}" destId="{735B3875-1320-48E6-8C91-C180A2D15220}" srcOrd="0" destOrd="0" presId="urn:microsoft.com/office/officeart/2009/3/layout/HorizontalOrganizationChart"/>
    <dgm:cxn modelId="{3E388B71-9A43-48E1-8D2A-5F57430DCE33}" type="presParOf" srcId="{6EF067F0-59FA-4C6A-955F-F55AEFCC5681}" destId="{747A8BA3-5E6F-4843-A729-CD5BE3E6B60A}" srcOrd="1" destOrd="0" presId="urn:microsoft.com/office/officeart/2009/3/layout/HorizontalOrganizationChart"/>
    <dgm:cxn modelId="{6D30642C-3DF6-4711-BF53-6332EEC79DE7}" type="presParOf" srcId="{747A8BA3-5E6F-4843-A729-CD5BE3E6B60A}" destId="{7E0E3400-059A-4AFF-AD37-223D59DB5AEC}" srcOrd="0" destOrd="0" presId="urn:microsoft.com/office/officeart/2009/3/layout/HorizontalOrganizationChart"/>
    <dgm:cxn modelId="{6A619137-8B95-4F98-AEF9-DE4F5AC233C5}" type="presParOf" srcId="{7E0E3400-059A-4AFF-AD37-223D59DB5AEC}" destId="{7E407C89-A1BC-40BF-B943-557463BB98FF}" srcOrd="0" destOrd="0" presId="urn:microsoft.com/office/officeart/2009/3/layout/HorizontalOrganizationChart"/>
    <dgm:cxn modelId="{E893F023-DD80-41B7-9ED4-5D3899430D2C}" type="presParOf" srcId="{7E0E3400-059A-4AFF-AD37-223D59DB5AEC}" destId="{9871DECA-4DEB-42E9-A93A-21A23897F5B7}" srcOrd="1" destOrd="0" presId="urn:microsoft.com/office/officeart/2009/3/layout/HorizontalOrganizationChart"/>
    <dgm:cxn modelId="{FB00C6BB-38AD-44A4-BEDA-7B84BE404C25}" type="presParOf" srcId="{747A8BA3-5E6F-4843-A729-CD5BE3E6B60A}" destId="{2CF03DB1-DC58-45FB-9C16-5B171D11F420}" srcOrd="1" destOrd="0" presId="urn:microsoft.com/office/officeart/2009/3/layout/HorizontalOrganizationChart"/>
    <dgm:cxn modelId="{8D3E3FF9-1592-40E3-BE99-18E802BDF1FF}" type="presParOf" srcId="{2CF03DB1-DC58-45FB-9C16-5B171D11F420}" destId="{E9E73D6A-7ADD-42B2-BA30-767BDDAB7DD3}" srcOrd="0" destOrd="0" presId="urn:microsoft.com/office/officeart/2009/3/layout/HorizontalOrganizationChart"/>
    <dgm:cxn modelId="{5A8CF95E-73A7-43D7-8494-6698D6065830}" type="presParOf" srcId="{2CF03DB1-DC58-45FB-9C16-5B171D11F420}" destId="{42983AA1-2058-4833-857C-4C4C5A44629E}" srcOrd="1" destOrd="0" presId="urn:microsoft.com/office/officeart/2009/3/layout/HorizontalOrganizationChart"/>
    <dgm:cxn modelId="{371AF518-88AE-4057-8A6D-65BD37A8ED75}" type="presParOf" srcId="{42983AA1-2058-4833-857C-4C4C5A44629E}" destId="{4ACAB7B2-C734-4D76-834D-99FADD54BB07}" srcOrd="0" destOrd="0" presId="urn:microsoft.com/office/officeart/2009/3/layout/HorizontalOrganizationChart"/>
    <dgm:cxn modelId="{9FCA4EA2-BA46-415C-AEE7-1CE7B594B468}" type="presParOf" srcId="{4ACAB7B2-C734-4D76-834D-99FADD54BB07}" destId="{43210FF6-1CA8-4CE3-BFBF-DC35F5FF4563}" srcOrd="0" destOrd="0" presId="urn:microsoft.com/office/officeart/2009/3/layout/HorizontalOrganizationChart"/>
    <dgm:cxn modelId="{AFC00DCB-0A53-4818-B577-96F041833AC3}" type="presParOf" srcId="{4ACAB7B2-C734-4D76-834D-99FADD54BB07}" destId="{66F95527-70BD-4B90-8C86-939E3732C992}" srcOrd="1" destOrd="0" presId="urn:microsoft.com/office/officeart/2009/3/layout/HorizontalOrganizationChart"/>
    <dgm:cxn modelId="{F1059376-D656-4B9D-A97E-719A7D151708}" type="presParOf" srcId="{42983AA1-2058-4833-857C-4C4C5A44629E}" destId="{3FF30997-2A94-4353-88B0-8F0B2C788B0E}" srcOrd="1" destOrd="0" presId="urn:microsoft.com/office/officeart/2009/3/layout/HorizontalOrganizationChart"/>
    <dgm:cxn modelId="{4507960E-1F8B-4881-AF9C-4A4F1DE3CFA9}" type="presParOf" srcId="{42983AA1-2058-4833-857C-4C4C5A44629E}" destId="{5DF393C0-8790-4F8D-8A46-A825BA614892}" srcOrd="2" destOrd="0" presId="urn:microsoft.com/office/officeart/2009/3/layout/HorizontalOrganizationChart"/>
    <dgm:cxn modelId="{4EA72489-2A85-46F1-8FF3-7BC3EF7474B0}" type="presParOf" srcId="{2CF03DB1-DC58-45FB-9C16-5B171D11F420}" destId="{D9C5036D-2A5C-44FA-80DD-7B9DC7854339}" srcOrd="2" destOrd="0" presId="urn:microsoft.com/office/officeart/2009/3/layout/HorizontalOrganizationChart"/>
    <dgm:cxn modelId="{1D9B27C6-81F9-4AA1-96B5-4FA4D221C0DE}" type="presParOf" srcId="{2CF03DB1-DC58-45FB-9C16-5B171D11F420}" destId="{06C74C80-D5C1-4CA0-9FB2-BA0E76253B90}" srcOrd="3" destOrd="0" presId="urn:microsoft.com/office/officeart/2009/3/layout/HorizontalOrganizationChart"/>
    <dgm:cxn modelId="{6CB6D6AF-C692-4865-A03B-2C984659F2D9}" type="presParOf" srcId="{06C74C80-D5C1-4CA0-9FB2-BA0E76253B90}" destId="{D2A3E1DA-183D-43CC-B630-E90E9CFFAD57}" srcOrd="0" destOrd="0" presId="urn:microsoft.com/office/officeart/2009/3/layout/HorizontalOrganizationChart"/>
    <dgm:cxn modelId="{47248011-92CF-4D3B-8A8E-B027FA164C35}" type="presParOf" srcId="{D2A3E1DA-183D-43CC-B630-E90E9CFFAD57}" destId="{D017D397-1070-4598-B37E-14375884BC97}" srcOrd="0" destOrd="0" presId="urn:microsoft.com/office/officeart/2009/3/layout/HorizontalOrganizationChart"/>
    <dgm:cxn modelId="{06963C58-0873-4B96-9298-0EE2AE8D954F}" type="presParOf" srcId="{D2A3E1DA-183D-43CC-B630-E90E9CFFAD57}" destId="{6005A181-A603-40A7-83C2-AD0F99AA5417}" srcOrd="1" destOrd="0" presId="urn:microsoft.com/office/officeart/2009/3/layout/HorizontalOrganizationChart"/>
    <dgm:cxn modelId="{C4A23B93-884C-42AA-8026-1F1EDF0B997E}" type="presParOf" srcId="{06C74C80-D5C1-4CA0-9FB2-BA0E76253B90}" destId="{D90D0E14-298E-4FE3-B0E9-BAF40364C893}" srcOrd="1" destOrd="0" presId="urn:microsoft.com/office/officeart/2009/3/layout/HorizontalOrganizationChart"/>
    <dgm:cxn modelId="{9E17E3EF-A881-4BB3-9083-879D45CF8683}" type="presParOf" srcId="{06C74C80-D5C1-4CA0-9FB2-BA0E76253B90}" destId="{97AC708B-5018-40C3-8FFE-8E33A7E3B0F9}" srcOrd="2" destOrd="0" presId="urn:microsoft.com/office/officeart/2009/3/layout/HorizontalOrganizationChart"/>
    <dgm:cxn modelId="{794D6F08-AC5B-4770-9B89-E0599DBFCCBB}" type="presParOf" srcId="{747A8BA3-5E6F-4843-A729-CD5BE3E6B60A}" destId="{6F09F6C1-C648-44C3-A5B6-E68F9339092A}" srcOrd="2" destOrd="0" presId="urn:microsoft.com/office/officeart/2009/3/layout/HorizontalOrganizationChart"/>
    <dgm:cxn modelId="{604D6332-D5B4-44D4-A07D-88E5330B7275}" type="presParOf" srcId="{91E92EEF-9193-42C3-994C-BE7F45DEF578}" destId="{9D529136-4387-46D2-9AE3-08D0280757FF}" srcOrd="2" destOrd="0" presId="urn:microsoft.com/office/officeart/2009/3/layout/HorizontalOrganizationChart"/>
    <dgm:cxn modelId="{F9E256CE-A275-49AF-A9D4-9A6CFAA9BABE}" type="presParOf" srcId="{2D847CF5-B280-4AC6-B1A1-DE7A02F33A35}" destId="{5CEB9FE2-8033-40B3-BD95-0052A1DCDCCE}" srcOrd="2" destOrd="0" presId="urn:microsoft.com/office/officeart/2009/3/layout/HorizontalOrganizationChart"/>
    <dgm:cxn modelId="{DBAD6F44-2EDF-4449-94AE-98CAF8F5EC1A}" type="presParOf" srcId="{33AF53C4-7602-4948-AF6F-347D3DDB9319}" destId="{36AC2C38-FB76-46D0-A36C-F3E9469FA545}" srcOrd="2" destOrd="0" presId="urn:microsoft.com/office/officeart/2009/3/layout/HorizontalOrganizationChart"/>
    <dgm:cxn modelId="{87D29B69-058D-4BD9-82E9-7EC54E467D82}" type="presParOf" srcId="{BC597A50-768D-4E93-BFF9-7220E831B0D8}" destId="{BF8B6446-76CA-45E5-B084-1DB86E21A261}" srcOrd="2" destOrd="0" presId="urn:microsoft.com/office/officeart/2009/3/layout/HorizontalOrganizationChart"/>
    <dgm:cxn modelId="{6DB67A32-4552-47C8-AF3F-B37A60090F26}" type="presParOf" srcId="{2C03EE9B-5B9A-4BAA-86A4-1FA21E6F99EB}" destId="{E0411010-F6A3-4FA5-86B7-27F6EC02059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Lorem ipsum dolor sit amet, consectetuer adipiscing elit. Maecenas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Nunc </a:t>
          </a:r>
          <a:r>
            <a:rPr lang="en-US" sz="2100" kern="1200" err="1"/>
            <a:t>viverra</a:t>
          </a:r>
          <a:r>
            <a:rPr lang="en-US" sz="2100" kern="1200"/>
            <a:t> </a:t>
          </a:r>
          <a:r>
            <a:rPr lang="en-US" sz="2100" kern="1200" err="1"/>
            <a:t>imperdiet</a:t>
          </a:r>
          <a:r>
            <a:rPr lang="en-US" sz="2100" kern="1200"/>
            <a:t> </a:t>
          </a:r>
          <a:r>
            <a:rPr lang="en-US" sz="2100" kern="1200" err="1"/>
            <a:t>enim</a:t>
          </a:r>
          <a:r>
            <a:rPr lang="en-US" sz="2100" kern="1200"/>
            <a:t>. </a:t>
          </a:r>
          <a:r>
            <a:rPr lang="en-US" sz="2100" kern="1200" err="1"/>
            <a:t>Fusce</a:t>
          </a:r>
          <a:r>
            <a:rPr lang="en-US" sz="2100" kern="1200"/>
            <a:t> est. </a:t>
          </a:r>
          <a:r>
            <a:rPr lang="en-US" sz="2100" kern="1200" err="1"/>
            <a:t>Vivamus</a:t>
          </a:r>
          <a:r>
            <a:rPr lang="en-US" sz="2100" kern="1200"/>
            <a:t> a </a:t>
          </a:r>
          <a:r>
            <a:rPr lang="en-US" sz="2100" kern="1200" err="1"/>
            <a:t>tellus</a:t>
          </a:r>
          <a:r>
            <a:rPr lang="en-US" sz="2100" kern="120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err="1"/>
            <a:t>Pellentesque</a:t>
          </a:r>
          <a:r>
            <a:rPr lang="en-US" sz="2100" kern="1200"/>
            <a:t> habitant </a:t>
          </a:r>
          <a:r>
            <a:rPr lang="en-US" sz="2100" kern="1200" err="1"/>
            <a:t>morbi</a:t>
          </a:r>
          <a:r>
            <a:rPr lang="en-US" sz="2100" kern="1200"/>
            <a:t> </a:t>
          </a:r>
          <a:r>
            <a:rPr lang="en-US" sz="2100" kern="1200" err="1"/>
            <a:t>tristique</a:t>
          </a:r>
          <a:r>
            <a:rPr lang="en-US" sz="2100" kern="1200"/>
            <a:t> </a:t>
          </a:r>
          <a:r>
            <a:rPr lang="en-US" sz="2100" kern="1200" err="1"/>
            <a:t>senectus</a:t>
          </a:r>
          <a:r>
            <a:rPr lang="en-US" sz="2100" kern="1200"/>
            <a:t> et </a:t>
          </a:r>
          <a:r>
            <a:rPr lang="en-US" sz="2100" kern="1200" err="1"/>
            <a:t>netus</a:t>
          </a:r>
          <a:r>
            <a:rPr lang="en-US" sz="2100" kern="1200"/>
            <a:t> et </a:t>
          </a:r>
          <a:r>
            <a:rPr lang="en-US" sz="2100" kern="1200" err="1"/>
            <a:t>malesuada</a:t>
          </a:r>
          <a:r>
            <a:rPr lang="en-US" sz="2100" kern="1200"/>
            <a:t>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2DE42-84C7-4277-AE9C-2564A4D1A2A7}">
      <dsp:nvSpPr>
        <dsp:cNvPr id="0" name=""/>
        <dsp:cNvSpPr/>
      </dsp:nvSpPr>
      <dsp:spPr>
        <a:xfrm>
          <a:off x="776525" y="0"/>
          <a:ext cx="8800623" cy="37147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B8A30-07D6-42E8-AEBF-C30170327FF8}">
      <dsp:nvSpPr>
        <dsp:cNvPr id="0" name=""/>
        <dsp:cNvSpPr/>
      </dsp:nvSpPr>
      <dsp:spPr>
        <a:xfrm>
          <a:off x="126" y="1114424"/>
          <a:ext cx="1515134" cy="1485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800" kern="1200"/>
        </a:p>
      </dsp:txBody>
      <dsp:txXfrm>
        <a:off x="72662" y="1186960"/>
        <a:ext cx="1370062" cy="1340828"/>
      </dsp:txXfrm>
    </dsp:sp>
    <dsp:sp modelId="{F8D20DE0-3A3A-4D9A-9FD0-93D4106191F7}">
      <dsp:nvSpPr>
        <dsp:cNvPr id="0" name=""/>
        <dsp:cNvSpPr/>
      </dsp:nvSpPr>
      <dsp:spPr>
        <a:xfrm>
          <a:off x="1767783" y="1114424"/>
          <a:ext cx="1515134" cy="1485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800" kern="1200"/>
        </a:p>
      </dsp:txBody>
      <dsp:txXfrm>
        <a:off x="1840319" y="1186960"/>
        <a:ext cx="1370062" cy="1340828"/>
      </dsp:txXfrm>
    </dsp:sp>
    <dsp:sp modelId="{28A6B343-DD56-42C9-8DB8-C3B5275F2B15}">
      <dsp:nvSpPr>
        <dsp:cNvPr id="0" name=""/>
        <dsp:cNvSpPr/>
      </dsp:nvSpPr>
      <dsp:spPr>
        <a:xfrm>
          <a:off x="3535441" y="1114424"/>
          <a:ext cx="1515134" cy="1485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800" kern="1200" dirty="0"/>
        </a:p>
      </dsp:txBody>
      <dsp:txXfrm>
        <a:off x="3607977" y="1186960"/>
        <a:ext cx="1370062" cy="1340828"/>
      </dsp:txXfrm>
    </dsp:sp>
    <dsp:sp modelId="{26D7C8D5-B5E0-4730-A572-364E3D86CAB3}">
      <dsp:nvSpPr>
        <dsp:cNvPr id="0" name=""/>
        <dsp:cNvSpPr/>
      </dsp:nvSpPr>
      <dsp:spPr>
        <a:xfrm>
          <a:off x="5303098" y="1114424"/>
          <a:ext cx="1515134" cy="1485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>
        <a:off x="5375634" y="1186960"/>
        <a:ext cx="1370062" cy="1340828"/>
      </dsp:txXfrm>
    </dsp:sp>
    <dsp:sp modelId="{000F14EB-7FAE-48A3-B6D0-67C4B8F35F85}">
      <dsp:nvSpPr>
        <dsp:cNvPr id="0" name=""/>
        <dsp:cNvSpPr/>
      </dsp:nvSpPr>
      <dsp:spPr>
        <a:xfrm>
          <a:off x="7070756" y="1114424"/>
          <a:ext cx="1515134" cy="1485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>
        <a:off x="7143292" y="1186960"/>
        <a:ext cx="1370062" cy="1340828"/>
      </dsp:txXfrm>
    </dsp:sp>
    <dsp:sp modelId="{84AC042D-605E-49EC-8FBB-E8E14FA8CCA2}">
      <dsp:nvSpPr>
        <dsp:cNvPr id="0" name=""/>
        <dsp:cNvSpPr/>
      </dsp:nvSpPr>
      <dsp:spPr>
        <a:xfrm>
          <a:off x="8838413" y="1114424"/>
          <a:ext cx="1515134" cy="1485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>
        <a:off x="8910949" y="1186960"/>
        <a:ext cx="1370062" cy="1340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5036D-2A5C-44FA-80DD-7B9DC7854339}">
      <dsp:nvSpPr>
        <dsp:cNvPr id="0" name=""/>
        <dsp:cNvSpPr/>
      </dsp:nvSpPr>
      <dsp:spPr>
        <a:xfrm>
          <a:off x="8837497" y="1857375"/>
          <a:ext cx="252459" cy="271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229" y="0"/>
              </a:lnTo>
              <a:lnTo>
                <a:pt x="126229" y="271393"/>
              </a:lnTo>
              <a:lnTo>
                <a:pt x="252459" y="2713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73D6A-7ADD-42B2-BA30-767BDDAB7DD3}">
      <dsp:nvSpPr>
        <dsp:cNvPr id="0" name=""/>
        <dsp:cNvSpPr/>
      </dsp:nvSpPr>
      <dsp:spPr>
        <a:xfrm>
          <a:off x="8837497" y="1585981"/>
          <a:ext cx="252459" cy="271393"/>
        </a:xfrm>
        <a:custGeom>
          <a:avLst/>
          <a:gdLst/>
          <a:ahLst/>
          <a:cxnLst/>
          <a:rect l="0" t="0" r="0" b="0"/>
          <a:pathLst>
            <a:path>
              <a:moveTo>
                <a:pt x="0" y="271393"/>
              </a:moveTo>
              <a:lnTo>
                <a:pt x="126229" y="271393"/>
              </a:lnTo>
              <a:lnTo>
                <a:pt x="126229" y="0"/>
              </a:lnTo>
              <a:lnTo>
                <a:pt x="252459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B3875-1320-48E6-8C91-C180A2D15220}">
      <dsp:nvSpPr>
        <dsp:cNvPr id="0" name=""/>
        <dsp:cNvSpPr/>
      </dsp:nvSpPr>
      <dsp:spPr>
        <a:xfrm>
          <a:off x="7322741" y="1811654"/>
          <a:ext cx="252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459" y="457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8A7E1-6626-4280-9F82-0142EC372A1C}">
      <dsp:nvSpPr>
        <dsp:cNvPr id="0" name=""/>
        <dsp:cNvSpPr/>
      </dsp:nvSpPr>
      <dsp:spPr>
        <a:xfrm>
          <a:off x="5807985" y="1811654"/>
          <a:ext cx="252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459" y="457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DE8C3-02ED-4FDF-9516-C7D3B17F6528}">
      <dsp:nvSpPr>
        <dsp:cNvPr id="0" name=""/>
        <dsp:cNvSpPr/>
      </dsp:nvSpPr>
      <dsp:spPr>
        <a:xfrm>
          <a:off x="4293229" y="1811654"/>
          <a:ext cx="252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459" y="457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171CF-4BF8-41DE-BE42-080375A917B1}">
      <dsp:nvSpPr>
        <dsp:cNvPr id="0" name=""/>
        <dsp:cNvSpPr/>
      </dsp:nvSpPr>
      <dsp:spPr>
        <a:xfrm>
          <a:off x="2778474" y="1811654"/>
          <a:ext cx="252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459" y="457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2A536-D95F-44A5-AA0B-678F019CEF9B}">
      <dsp:nvSpPr>
        <dsp:cNvPr id="0" name=""/>
        <dsp:cNvSpPr/>
      </dsp:nvSpPr>
      <dsp:spPr>
        <a:xfrm>
          <a:off x="1263718" y="1811654"/>
          <a:ext cx="252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459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DA256-FB31-4C4A-AB5F-3CB867F3CE0A}">
      <dsp:nvSpPr>
        <dsp:cNvPr id="0" name=""/>
        <dsp:cNvSpPr/>
      </dsp:nvSpPr>
      <dsp:spPr>
        <a:xfrm>
          <a:off x="1421" y="1664874"/>
          <a:ext cx="1262296" cy="385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Identify PII </a:t>
          </a:r>
          <a:r>
            <a:rPr lang="en-US" sz="900" kern="1200" dirty="0" err="1"/>
            <a:t>informtion</a:t>
          </a:r>
          <a:endParaRPr lang="en-IN" sz="900" kern="1200" dirty="0"/>
        </a:p>
      </dsp:txBody>
      <dsp:txXfrm>
        <a:off x="1421" y="1664874"/>
        <a:ext cx="1262296" cy="385000"/>
      </dsp:txXfrm>
    </dsp:sp>
    <dsp:sp modelId="{BEA834D5-2978-4451-8B36-ED34ED1CDF57}">
      <dsp:nvSpPr>
        <dsp:cNvPr id="0" name=""/>
        <dsp:cNvSpPr/>
      </dsp:nvSpPr>
      <dsp:spPr>
        <a:xfrm>
          <a:off x="1516177" y="1664874"/>
          <a:ext cx="1262296" cy="385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Implement </a:t>
          </a:r>
          <a:r>
            <a:rPr lang="en-US" sz="900" kern="1200" dirty="0" err="1"/>
            <a:t>Defence</a:t>
          </a:r>
          <a:r>
            <a:rPr lang="en-US" sz="900" kern="1200" dirty="0"/>
            <a:t> in Depth Strategy</a:t>
          </a:r>
          <a:endParaRPr lang="en-IN" sz="900" kern="1200" dirty="0"/>
        </a:p>
      </dsp:txBody>
      <dsp:txXfrm>
        <a:off x="1516177" y="1664874"/>
        <a:ext cx="1262296" cy="385000"/>
      </dsp:txXfrm>
    </dsp:sp>
    <dsp:sp modelId="{E70BC2E9-5DF4-435E-9750-9378FEDC8BFE}">
      <dsp:nvSpPr>
        <dsp:cNvPr id="0" name=""/>
        <dsp:cNvSpPr/>
      </dsp:nvSpPr>
      <dsp:spPr>
        <a:xfrm>
          <a:off x="3030933" y="1664874"/>
          <a:ext cx="1262296" cy="385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Minimize attack surface</a:t>
          </a:r>
          <a:endParaRPr lang="en-IN" sz="900" kern="1200" dirty="0"/>
        </a:p>
      </dsp:txBody>
      <dsp:txXfrm>
        <a:off x="3030933" y="1664874"/>
        <a:ext cx="1262296" cy="385000"/>
      </dsp:txXfrm>
    </dsp:sp>
    <dsp:sp modelId="{9E44ACDD-5422-42AE-87BC-A7A323B2A41A}">
      <dsp:nvSpPr>
        <dsp:cNvPr id="0" name=""/>
        <dsp:cNvSpPr/>
      </dsp:nvSpPr>
      <dsp:spPr>
        <a:xfrm>
          <a:off x="4545689" y="1664874"/>
          <a:ext cx="1262296" cy="385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Constant Threat Monitoring</a:t>
          </a:r>
          <a:endParaRPr lang="en-IN" sz="900" kern="1200" dirty="0"/>
        </a:p>
      </dsp:txBody>
      <dsp:txXfrm>
        <a:off x="4545689" y="1664874"/>
        <a:ext cx="1262296" cy="385000"/>
      </dsp:txXfrm>
    </dsp:sp>
    <dsp:sp modelId="{655B37C9-5A50-45E0-8482-105D51AC9134}">
      <dsp:nvSpPr>
        <dsp:cNvPr id="0" name=""/>
        <dsp:cNvSpPr/>
      </dsp:nvSpPr>
      <dsp:spPr>
        <a:xfrm>
          <a:off x="6060445" y="1664874"/>
          <a:ext cx="1262296" cy="385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arly</a:t>
          </a:r>
          <a:r>
            <a:rPr lang="en-US" sz="900" kern="1200" dirty="0"/>
            <a:t> detection and containment</a:t>
          </a:r>
          <a:endParaRPr lang="en-IN" sz="900" kern="1200" dirty="0"/>
        </a:p>
      </dsp:txBody>
      <dsp:txXfrm>
        <a:off x="6060445" y="1664874"/>
        <a:ext cx="1262296" cy="385000"/>
      </dsp:txXfrm>
    </dsp:sp>
    <dsp:sp modelId="{7E407C89-A1BC-40BF-B943-557463BB98FF}">
      <dsp:nvSpPr>
        <dsp:cNvPr id="0" name=""/>
        <dsp:cNvSpPr/>
      </dsp:nvSpPr>
      <dsp:spPr>
        <a:xfrm>
          <a:off x="7575200" y="1664874"/>
          <a:ext cx="1262296" cy="385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Deploy piano detection</a:t>
          </a:r>
          <a:endParaRPr lang="en-IN" sz="900" kern="1200" dirty="0"/>
        </a:p>
      </dsp:txBody>
      <dsp:txXfrm>
        <a:off x="7575200" y="1664874"/>
        <a:ext cx="1262296" cy="385000"/>
      </dsp:txXfrm>
    </dsp:sp>
    <dsp:sp modelId="{43210FF6-1CA8-4CE3-BFBF-DC35F5FF4563}">
      <dsp:nvSpPr>
        <dsp:cNvPr id="0" name=""/>
        <dsp:cNvSpPr/>
      </dsp:nvSpPr>
      <dsp:spPr>
        <a:xfrm>
          <a:off x="9089956" y="1393481"/>
          <a:ext cx="1262296" cy="385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Piaaano</a:t>
          </a:r>
          <a:r>
            <a:rPr lang="en-US" sz="900" kern="1200" dirty="0"/>
            <a:t> </a:t>
          </a:r>
          <a:r>
            <a:rPr lang="en-US" sz="900" kern="1200" dirty="0" err="1"/>
            <a:t>vault:secure</a:t>
          </a:r>
          <a:r>
            <a:rPr lang="en-US" sz="900" kern="1200" dirty="0"/>
            <a:t> &amp; encrypt PII</a:t>
          </a:r>
          <a:endParaRPr lang="en-IN" sz="900" kern="1200" dirty="0"/>
        </a:p>
      </dsp:txBody>
      <dsp:txXfrm>
        <a:off x="9089956" y="1393481"/>
        <a:ext cx="1262296" cy="385000"/>
      </dsp:txXfrm>
    </dsp:sp>
    <dsp:sp modelId="{D017D397-1070-4598-B37E-14375884BC97}">
      <dsp:nvSpPr>
        <dsp:cNvPr id="0" name=""/>
        <dsp:cNvSpPr/>
      </dsp:nvSpPr>
      <dsp:spPr>
        <a:xfrm>
          <a:off x="9089956" y="1936268"/>
          <a:ext cx="1262296" cy="385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Piiano</a:t>
          </a:r>
          <a:r>
            <a:rPr lang="en-US" sz="900" kern="1200" dirty="0"/>
            <a:t> </a:t>
          </a:r>
          <a:r>
            <a:rPr lang="en-US" sz="900" kern="1200" dirty="0" err="1"/>
            <a:t>flows:Integrate</a:t>
          </a:r>
          <a:r>
            <a:rPr lang="en-US" sz="900" kern="1200" dirty="0"/>
            <a:t> into deployment life cycle</a:t>
          </a:r>
          <a:endParaRPr lang="en-IN" sz="900" kern="1200" dirty="0"/>
        </a:p>
      </dsp:txBody>
      <dsp:txXfrm>
        <a:off x="9089956" y="1936268"/>
        <a:ext cx="1262296" cy="38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53A4C-BE74-08B9-3273-F2F83747026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04535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C147-AE09-EBBF-CBB5-E86B223A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3434"/>
            <a:ext cx="10292087" cy="851648"/>
          </a:xfrm>
        </p:spPr>
        <p:txBody>
          <a:bodyPr/>
          <a:lstStyle/>
          <a:p>
            <a:r>
              <a:rPr lang="en-US" b="1" dirty="0"/>
              <a:t>Flow chart 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59387-E293-7F2B-E319-CEF613FE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869576"/>
            <a:ext cx="11035553" cy="56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4E23-7D8A-4D09-93EE-A2899ADC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61A75F-C5BB-C833-0A3E-C906477D8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5653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52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C271-F833-95E4-B0F8-BED01209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65A3B2-25A7-983B-32CB-8A2D1A83D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02931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912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{03ADB3C3-AA47-4266-B81A-CA2E31582B58}tf12214701_win32</Template>
  <TotalTime>52</TotalTime>
  <Words>84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Goudy Old Style</vt:lpstr>
      <vt:lpstr>Wingdings 2</vt:lpstr>
      <vt:lpstr>SlateVTI</vt:lpstr>
      <vt:lpstr>Title Lorem Ipsum</vt:lpstr>
      <vt:lpstr>Title Lorem Ipsum</vt:lpstr>
      <vt:lpstr>PowerPoint Presentation</vt:lpstr>
      <vt:lpstr>Flow chart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EMMADISETTY   KOWSHIK</dc:creator>
  <cp:lastModifiedBy>EMMADISETTY   KOWSHIK</cp:lastModifiedBy>
  <cp:revision>1</cp:revision>
  <dcterms:created xsi:type="dcterms:W3CDTF">2024-07-17T02:05:49Z</dcterms:created>
  <dcterms:modified xsi:type="dcterms:W3CDTF">2024-07-17T02:58:25Z</dcterms:modified>
</cp:coreProperties>
</file>