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321" r:id="rId5"/>
    <p:sldId id="311" r:id="rId6"/>
    <p:sldId id="312" r:id="rId7"/>
    <p:sldId id="313" r:id="rId8"/>
    <p:sldId id="314" r:id="rId9"/>
    <p:sldId id="322" r:id="rId10"/>
    <p:sldId id="317" r:id="rId11"/>
    <p:sldId id="315" r:id="rId12"/>
    <p:sldId id="316" r:id="rId13"/>
    <p:sldId id="318" r:id="rId14"/>
    <p:sldId id="319" r:id="rId15"/>
    <p:sldId id="320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1F58963-3140-3090-3E4E-BE91206A9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744"/>
            <a:ext cx="12192000" cy="68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DE2923-E24B-E1A2-6881-986675B040B9}"/>
              </a:ext>
            </a:extLst>
          </p:cNvPr>
          <p:cNvSpPr txBox="1"/>
          <p:nvPr/>
        </p:nvSpPr>
        <p:spPr>
          <a:xfrm>
            <a:off x="342900" y="514350"/>
            <a:ext cx="3200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Fortifying Cybersecurity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The Power and Potential of Multi-Factor Authentication (MFA)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37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E8D1-2725-42EF-335A-CD56A5B6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500" dirty="0"/>
              <a:t>Challenges in MFA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8D57-299E-C0CF-1E2A-D53EEE6B1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Usability vs. Security Balance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Finding a balance between secure MFA protocols and ease of use for end-users.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Infrastructure Requirements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Organizations often need updated systems and technologies to implement MFA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Costs and Complexity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Deployment of MFA can be expensive and technically challenging, especially in larger organizations.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Vulnerabilities in MFA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Risks such as MFA bypass techniques, phishing, and man-in-the-middle attacks still pose a challenge.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9352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24FA-5355-F180-FA1B-A3AC4C5B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MFA solution opportunities:</a:t>
            </a:r>
            <a:endParaRPr lang="en-IN" dirty="0"/>
          </a:p>
        </p:txBody>
      </p:sp>
      <p:pic>
        <p:nvPicPr>
          <p:cNvPr id="8194" name="Picture 2" descr="MFA Solution for Enhanced Security | Flexible &amp; Scalable">
            <a:extLst>
              <a:ext uri="{FF2B5EF4-FFF2-40B4-BE49-F238E27FC236}">
                <a16:creationId xmlns:a16="http://schemas.microsoft.com/office/drawing/2014/main" id="{F75198F3-8A9F-11A4-7B88-0309EEA910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781" y="2108200"/>
            <a:ext cx="5648764" cy="376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65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04B4-0EC3-0724-F49F-5391CA2FB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Summary &amp; 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ED197B-66C6-05B5-DB44-225BA465CE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18986"/>
            <a:ext cx="53892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 of Key Points: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MFA is essential for cybersecurity as it strengthens access controls.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MFA offers flexibility and better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significant challenges to implementation, including costs and potential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cyber threats grow, adopting and improving MFA is essential for a safer digital future.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9" name="Picture 3" descr="Multifactor Authentication (MFA)">
            <a:extLst>
              <a:ext uri="{FF2B5EF4-FFF2-40B4-BE49-F238E27FC236}">
                <a16:creationId xmlns:a16="http://schemas.microsoft.com/office/drawing/2014/main" id="{F7A0E6AF-6EC6-0A9F-F58D-BA14DB90C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2095500"/>
            <a:ext cx="5823045" cy="346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337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Technology Thanking Royalty-Free Images, Stock Photos &amp; Pictures |  Shutterstock">
            <a:extLst>
              <a:ext uri="{FF2B5EF4-FFF2-40B4-BE49-F238E27FC236}">
                <a16:creationId xmlns:a16="http://schemas.microsoft.com/office/drawing/2014/main" id="{EA01E262-2FC7-A6A8-362B-4FAEEF19E5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95"/>
          <a:stretch/>
        </p:blipFill>
        <p:spPr bwMode="auto">
          <a:xfrm>
            <a:off x="0" y="0"/>
            <a:ext cx="12191999" cy="641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1FBC-00C7-10DA-4603-1092A8C7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 to Multi-Factor Authentication (MFA)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95DF54-86CC-5EC6-947B-8F787D7263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57486"/>
            <a:ext cx="579882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MFA?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MFA (Multi-Factor Authentication) is a security process that requires users to provide multiple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forms of verification before granting access to systems or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MFA Matters in Cybersecurity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single-factor authentication, like passwords, is no longer enough.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MFA adds layers of protection, reducing the risk of unauthorized access.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539037-B27D-E88A-55FC-762FCDC0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00" y="1895475"/>
            <a:ext cx="4533900" cy="45339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2603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6AD32-17CD-8980-4451-F89C958E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Growing Threat Landscape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ACEB73-B7BA-7CE5-9C42-7E1DD9AB6B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76974" y="2695986"/>
            <a:ext cx="53244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Rising Cyber Threats: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Cyberattacks are increasing in frequency and sophistication,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targeting individuals and organizations alike.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Stronger Authentication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Passwords alone can't prevent attacks like phishing and credential theft.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MFA is crucial for strengthening digital defenses.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7" name="Picture 5" descr="A deeper look into cybersecurity issues in the wake of Covid-19: A survey -  ScienceDirect">
            <a:extLst>
              <a:ext uri="{FF2B5EF4-FFF2-40B4-BE49-F238E27FC236}">
                <a16:creationId xmlns:a16="http://schemas.microsoft.com/office/drawing/2014/main" id="{C3A23218-5C17-CC82-7416-3A6E7E591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45" y="2362611"/>
            <a:ext cx="504063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78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6B07-676C-4E4A-01A9-856A6D67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Importance of Adaptive Multi-Factor Authentication (Adaptive MFA)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302D8C-1447-1625-BFCF-156BBA2643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18986"/>
            <a:ext cx="517017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Adaptive MFA?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MFA adjusts authentication requirements based 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factors like user behavior, location, and risk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Adaptive MFA: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customized security, improving both protection and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prevent breaches by responding dynamically to suspicious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03" name="Picture 7" descr="Adaptive MFA - Rainbow Secure">
            <a:extLst>
              <a:ext uri="{FF2B5EF4-FFF2-40B4-BE49-F238E27FC236}">
                <a16:creationId xmlns:a16="http://schemas.microsoft.com/office/drawing/2014/main" id="{4E38F22C-8F65-EB57-AEFF-9047CCD66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75" y="2033058"/>
            <a:ext cx="5457825" cy="42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2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29E1-06FE-9C4C-6218-0854C79D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 of the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7E90-AEE2-2544-9F95-DC09BD03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379845" cy="3760891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Examine the Effectiveness of MFA Systems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Details:</a:t>
            </a:r>
            <a:r>
              <a:rPr lang="en-US" dirty="0"/>
              <a:t> By evaluating different MFA techniques, we can understand which approaches offer the best protection against phishing, credential theft, and other forms of cyberattacks.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 the Challenges in MFA Implementation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Details:</a:t>
            </a:r>
            <a:r>
              <a:rPr lang="en-US" dirty="0"/>
              <a:t> Issues like balancing usability and security, infrastructure requirements, cost implications, and potential vulnerabilities such as MFA bypass or man-in-the-middle attacks will be explored.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Propose Solutions to Improve MFA Adoption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Details:</a:t>
            </a:r>
            <a:r>
              <a:rPr lang="en-US" dirty="0"/>
              <a:t> Proposed solutions may include emphasizing adaptive MFA for greater flexibility, optimizing user experience, and cost-effective deployment options to improve adoption rates.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7C1FFC-77A2-51E9-2D86-74066A33E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93" t="22871" b="-1"/>
          <a:stretch/>
        </p:blipFill>
        <p:spPr>
          <a:xfrm>
            <a:off x="7553325" y="1914525"/>
            <a:ext cx="4358038" cy="43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87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CAFAE-52D1-0283-D6BD-DE1F5D66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33650"/>
                </a:solidFill>
                <a:effectLst/>
                <a:latin typeface="Avenir-Bold"/>
              </a:rPr>
              <a:t>The Risks of Single-Factor Authentication</a:t>
            </a:r>
            <a:br>
              <a:rPr lang="en-US" b="1" i="0" dirty="0">
                <a:solidFill>
                  <a:srgbClr val="233650"/>
                </a:solidFill>
                <a:effectLst/>
                <a:latin typeface="Avenir-Bold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30283B-DA18-6833-9ADE-AC80D5A469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3488"/>
            <a:ext cx="1083662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Exposure to Cyber Threats: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Relying solely on passwords leaves organizations vulnerable to various cyberattacks.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Susceptibility to Attack Methods: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Passwords can be easily guessed, stolen, or compromised through brute-force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Unrestricted Access upon Compromise: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breached password can grant attackers full access to sensitive systems and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Weak or Recycled Passwords: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used weak or repeated passwords worsen security risks, making unauthorized access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for cybercriminals.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High-Profile Data Breaches as Warnings: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 Equifax Breach: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Exposed 148 million individuals' personal data due to a compromised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2014 Yahoo Breach: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 3 billion user accounts were affected by stolen credentials, highlighting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 of single-factor reliance.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6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F7729-33FF-AE26-A7B4-D695390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MFA really essential???</a:t>
            </a:r>
            <a:endParaRPr lang="en-IN" dirty="0"/>
          </a:p>
        </p:txBody>
      </p:sp>
      <p:pic>
        <p:nvPicPr>
          <p:cNvPr id="7170" name="Picture 2" descr="How Multifactor Authentication (MFA) Reduces Cyber Attack Risk">
            <a:extLst>
              <a:ext uri="{FF2B5EF4-FFF2-40B4-BE49-F238E27FC236}">
                <a16:creationId xmlns:a16="http://schemas.microsoft.com/office/drawing/2014/main" id="{F84D72C1-C4BF-3649-C783-21B343FF26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2071246"/>
            <a:ext cx="10151745" cy="410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057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B072-1F4A-CF78-0551-02AC56D5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Current MFA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6D0298-481F-0F92-72BF-FB4284D7AE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3488"/>
            <a:ext cx="55892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Knowledge-Based Factors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Passwords, PINs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Something the user knows, but can be vulnerable if compromised.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Possession-Based Factors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One-Time Passwords (OTPs), Hardware Tokens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Something the user has, such as a         phone or physical token.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Inherence-Based Factors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Biometrics (fingerprint, facial recognition)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Something unique to the user’s physical traits.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3" name="Picture 3" descr="Different Authentication Methods &amp; Choosing the Right One">
            <a:extLst>
              <a:ext uri="{FF2B5EF4-FFF2-40B4-BE49-F238E27FC236}">
                <a16:creationId xmlns:a16="http://schemas.microsoft.com/office/drawing/2014/main" id="{6F00D0D5-47C1-EF58-BB41-858BA8D37E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3" t="4445" r="7188" b="20926"/>
          <a:stretch/>
        </p:blipFill>
        <p:spPr bwMode="auto">
          <a:xfrm>
            <a:off x="6686550" y="2352676"/>
            <a:ext cx="5166474" cy="30956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08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707A-3BDD-1BF9-6989-9421B93E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MFA Effectiveness in Preventing Cyberattacks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9CD110-63B5-9067-2C37-A3FDBC4A2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19875" y="2418986"/>
            <a:ext cx="501015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Defense Against Phishing: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MFA prevents unauthorized access even if credentials are compromised in a phishing attempt.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Protection from Credential Theft: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that stolen passwords alone are not enough to gain access, reducing successful breaches.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Layer: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the risk of attacks like brute force by adding additional verification steps.</a:t>
            </a:r>
          </a:p>
        </p:txBody>
      </p:sp>
      <p:pic>
        <p:nvPicPr>
          <p:cNvPr id="6147" name="Picture 3" descr="Two-Factor Authentication (2FA) - Why use it? | Fraud.com">
            <a:extLst>
              <a:ext uri="{FF2B5EF4-FFF2-40B4-BE49-F238E27FC236}">
                <a16:creationId xmlns:a16="http://schemas.microsoft.com/office/drawing/2014/main" id="{66C01B0F-C8C5-A333-E9DD-B1019A6C72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3" t="15745" r="4725" b="5401"/>
          <a:stretch/>
        </p:blipFill>
        <p:spPr bwMode="auto">
          <a:xfrm>
            <a:off x="409575" y="2476317"/>
            <a:ext cx="6038849" cy="3024657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826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{79473636-E506-4F84-AA4D-32A66AC0F0B4}tf33845126_win32</Template>
  <TotalTime>44</TotalTime>
  <Words>707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ADLaM Display</vt:lpstr>
      <vt:lpstr>Arial</vt:lpstr>
      <vt:lpstr>Avenir-Bold</vt:lpstr>
      <vt:lpstr>Bookman Old Style</vt:lpstr>
      <vt:lpstr>Calibri</vt:lpstr>
      <vt:lpstr>Franklin Gothic Book</vt:lpstr>
      <vt:lpstr>1_RetrospectVTI</vt:lpstr>
      <vt:lpstr>PowerPoint Presentation</vt:lpstr>
      <vt:lpstr>Introduction to Multi-Factor Authentication (MFA) </vt:lpstr>
      <vt:lpstr>The Growing Threat Landscape</vt:lpstr>
      <vt:lpstr>The Importance of Adaptive Multi-Factor Authentication (Adaptive MFA)</vt:lpstr>
      <vt:lpstr>Objectives of the Presentation</vt:lpstr>
      <vt:lpstr>The Risks of Single-Factor Authentication </vt:lpstr>
      <vt:lpstr>Is MFA really essential???</vt:lpstr>
      <vt:lpstr>Current MFA Techniques</vt:lpstr>
      <vt:lpstr>MFA Effectiveness in Preventing Cyberattacks</vt:lpstr>
      <vt:lpstr>Challenges in MFA Implementation</vt:lpstr>
      <vt:lpstr>MFA solution opportunities:</vt:lpstr>
      <vt:lpstr>Summary &amp; 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EMMADISETTY   KOWSHIK</dc:creator>
  <cp:lastModifiedBy>EMMADISETTY   KOWSHIK</cp:lastModifiedBy>
  <cp:revision>1</cp:revision>
  <dcterms:created xsi:type="dcterms:W3CDTF">2024-11-07T16:20:08Z</dcterms:created>
  <dcterms:modified xsi:type="dcterms:W3CDTF">2024-11-07T17:04:15Z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