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K.Ramakrishnan college of engineering </a:t>
            </a:r>
            <a:endParaRPr lang="en-US"/>
          </a:p>
        </p:txBody>
      </p:sp>
      <p:sp>
        <p:nvSpPr>
          <p:cNvPr id="3" name="Subtitle 2"/>
          <p:cNvSpPr>
            <a:spLocks noGrp="1"/>
          </p:cNvSpPr>
          <p:nvPr>
            <p:ph type="subTitle" idx="1"/>
          </p:nvPr>
        </p:nvSpPr>
        <p:spPr/>
        <p:txBody>
          <a:bodyPr>
            <a:normAutofit fontScale="25000"/>
          </a:bodyPr>
          <a:p>
            <a:r>
              <a:rPr lang="en-US" sz="12800"/>
              <a:t>Team Members</a:t>
            </a:r>
            <a:endParaRPr lang="en-US" sz="12800"/>
          </a:p>
          <a:p>
            <a:r>
              <a:rPr lang="en-US" sz="6000"/>
              <a:t>K.Priyadharshini</a:t>
            </a:r>
            <a:endParaRPr lang="en-US" sz="6000"/>
          </a:p>
          <a:p>
            <a:r>
              <a:rPr lang="en-US" sz="6000"/>
              <a:t>S.Kowshika</a:t>
            </a:r>
            <a:endParaRPr lang="en-US" sz="6000"/>
          </a:p>
          <a:p>
            <a:r>
              <a:rPr lang="en-US" sz="6000"/>
              <a:t>K.Preethi</a:t>
            </a:r>
            <a:endParaRPr lang="en-US" sz="6000"/>
          </a:p>
          <a:p>
            <a:r>
              <a:rPr lang="en-US" sz="6000"/>
              <a:t>S.Subashree</a:t>
            </a:r>
            <a:endParaRPr lang="en-US" sz="6000"/>
          </a:p>
          <a:p>
            <a:r>
              <a:rPr lang="en-US" sz="6000"/>
              <a:t>K.N.Geetha</a:t>
            </a:r>
            <a:endParaRPr lang="en-US"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 SCREENSHOT</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31565" y="2656840"/>
            <a:ext cx="4064000" cy="1938020"/>
          </a:xfrm>
          <a:prstGeom prst="rect">
            <a:avLst/>
          </a:prstGeom>
          <a:noFill/>
        </p:spPr>
        <p:txBody>
          <a:bodyPr wrap="square" rtlCol="0">
            <a:spAutoFit/>
          </a:bodyPr>
          <a:p>
            <a:r>
              <a:rPr lang="en-US" sz="6000"/>
              <a:t>  THANK</a:t>
            </a:r>
            <a:endParaRPr lang="en-US" sz="6000"/>
          </a:p>
          <a:p>
            <a:r>
              <a:rPr lang="en-US" sz="6000"/>
              <a:t>             YOU</a:t>
            </a:r>
            <a:endParaRPr 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RESTAURANT BILL GENERATOR</a:t>
            </a:r>
            <a:endParaRPr lang="en-US"/>
          </a:p>
        </p:txBody>
      </p:sp>
      <p:sp>
        <p:nvSpPr>
          <p:cNvPr id="3" name="Content Placeholder 2"/>
          <p:cNvSpPr>
            <a:spLocks noGrp="1"/>
          </p:cNvSpPr>
          <p:nvPr>
            <p:ph idx="1"/>
          </p:nvPr>
        </p:nvSpPr>
        <p:spPr>
          <a:xfrm>
            <a:off x="838200" y="1937385"/>
            <a:ext cx="10515600" cy="4239895"/>
          </a:xfrm>
        </p:spPr>
        <p:txBody>
          <a:bodyPr/>
          <a:p>
            <a:pPr marL="457200" lvl="1" indent="457200">
              <a:buNone/>
            </a:pPr>
            <a:r>
              <a:rPr lang="en-US"/>
              <a:t>A restaurant bill generator is a software or tool that calculates the total cost of a meal, including taxes, tips, and any additional charges, and generates a detailed bill or receipt for the customer.</a:t>
            </a:r>
            <a:endParaRPr lang="en-US"/>
          </a:p>
          <a:p>
            <a:pPr marL="0" indent="0">
              <a:buNone/>
            </a:pPr>
            <a:endParaRPr lang="en-US"/>
          </a:p>
          <a:p>
            <a:pPr marL="457200" lvl="1" indent="457200">
              <a:buNone/>
            </a:pPr>
            <a:r>
              <a:rPr lang="en-US"/>
              <a:t>It typically factors in the prices of individual menu items, any discounts or promotions, and allows for the addition of custom notes or adjustments before producing the final bill.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ALGORITHM:</a:t>
            </a:r>
            <a:endParaRPr lang="en-US"/>
          </a:p>
        </p:txBody>
      </p:sp>
      <p:sp>
        <p:nvSpPr>
          <p:cNvPr id="3" name="Content Placeholder 2"/>
          <p:cNvSpPr>
            <a:spLocks noGrp="1"/>
          </p:cNvSpPr>
          <p:nvPr>
            <p:ph idx="1"/>
          </p:nvPr>
        </p:nvSpPr>
        <p:spPr/>
        <p:txBody>
          <a:bodyPr/>
          <a:p>
            <a:r>
              <a:rPr lang="en-US"/>
              <a:t>Initialize an array of structures to represent restaurants, where each restaurant has a name and a menu of food items with prices.</a:t>
            </a:r>
            <a:endParaRPr lang="en-US"/>
          </a:p>
          <a:p>
            <a:r>
              <a:rPr lang="en-US"/>
              <a:t>Display the list of restaurants to the user.</a:t>
            </a:r>
            <a:endParaRPr lang="en-US"/>
          </a:p>
          <a:p>
            <a:r>
              <a:rPr lang="en-US"/>
              <a:t>Prompt the user to select a restaurant by entering the corresponding number.</a:t>
            </a:r>
            <a:endParaRPr lang="en-US"/>
          </a:p>
          <a:p>
            <a:r>
              <a:rPr lang="en-US"/>
              <a:t>Validate the user's input to ensure it is within the valid range.</a:t>
            </a:r>
            <a:endParaRPr lang="en-US"/>
          </a:p>
          <a:p>
            <a:r>
              <a:rPr lang="en-US"/>
              <a:t>Display the menu of the selected restaurant.</a:t>
            </a:r>
            <a:endParaRPr lang="en-US"/>
          </a:p>
          <a:p>
            <a:r>
              <a:rPr lang="en-US"/>
              <a:t>Prompt the user to enter the item code and quantity for the order.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6915"/>
          </a:xfrm>
        </p:spPr>
        <p:txBody>
          <a:bodyPr>
            <a:normAutofit fontScale="90000"/>
          </a:bodyPr>
          <a:p>
            <a:r>
              <a:rPr lang="en-US"/>
              <a:t>OPERATIONS</a:t>
            </a:r>
            <a:endParaRPr lang="en-US"/>
          </a:p>
        </p:txBody>
      </p:sp>
      <p:sp>
        <p:nvSpPr>
          <p:cNvPr id="3" name="Content Placeholder 2"/>
          <p:cNvSpPr>
            <a:spLocks noGrp="1"/>
          </p:cNvSpPr>
          <p:nvPr>
            <p:ph idx="1"/>
          </p:nvPr>
        </p:nvSpPr>
        <p:spPr>
          <a:xfrm>
            <a:off x="838200" y="1591310"/>
            <a:ext cx="10515600" cy="4585970"/>
          </a:xfrm>
        </p:spPr>
        <p:txBody>
          <a:bodyPr/>
          <a:p>
            <a:r>
              <a:rPr lang="en-US"/>
              <a:t>Calculate the total bill based on the user's input and the restaurant's menu.Display the order details and total bill to the user.</a:t>
            </a:r>
            <a:endParaRPr lang="en-US"/>
          </a:p>
          <a:p>
            <a:pPr marL="0" indent="0">
              <a:buNone/>
            </a:pPr>
            <a:endParaRPr lang="en-US"/>
          </a:p>
          <a:p>
            <a:r>
              <a:rPr lang="en-US"/>
              <a:t>Operations Used:</a:t>
            </a:r>
            <a:endParaRPr lang="en-US"/>
          </a:p>
          <a:p>
            <a:pPr marL="0" indent="0">
              <a:buNone/>
            </a:pPr>
            <a:r>
              <a:rPr lang="en-US"/>
              <a:t>           User Input (via scanf)</a:t>
            </a:r>
            <a:endParaRPr lang="en-US"/>
          </a:p>
          <a:p>
            <a:pPr marL="0" indent="0">
              <a:buNone/>
            </a:pPr>
            <a:r>
              <a:rPr lang="en-US"/>
              <a:t>           Display (via printf)</a:t>
            </a:r>
            <a:endParaRPr lang="en-US"/>
          </a:p>
          <a:p>
            <a:pPr marL="0" indent="0">
              <a:buNone/>
            </a:pPr>
            <a:r>
              <a:rPr lang="en-US"/>
              <a:t>           Data Structures (Arrays and Structures)</a:t>
            </a:r>
            <a:endParaRPr lang="en-US"/>
          </a:p>
          <a:p>
            <a:pPr marL="0" indent="0">
              <a:buNone/>
            </a:pPr>
            <a:r>
              <a:rPr lang="en-US"/>
              <a:t>           Arithmetic Operations (for calculating the total bill)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USER INPUT(via scanf)</a:t>
            </a:r>
            <a:endParaRPr lang="en-US"/>
          </a:p>
        </p:txBody>
      </p:sp>
      <p:sp>
        <p:nvSpPr>
          <p:cNvPr id="3" name="Content Placeholder 2"/>
          <p:cNvSpPr>
            <a:spLocks noGrp="1"/>
          </p:cNvSpPr>
          <p:nvPr>
            <p:ph idx="1"/>
          </p:nvPr>
        </p:nvSpPr>
        <p:spPr>
          <a:xfrm>
            <a:off x="838200" y="2352675"/>
            <a:ext cx="10515600" cy="3824605"/>
          </a:xfrm>
        </p:spPr>
        <p:txBody>
          <a:bodyPr/>
          <a:p>
            <a:r>
              <a:rPr lang="en-US"/>
              <a:t>The printf() function to prompt the user to enter an integer, and the scanf() function reads the user's input and stores it in the num variable.</a:t>
            </a:r>
            <a:endParaRPr lang="en-US"/>
          </a:p>
          <a:p>
            <a:pPr marL="0" indent="0">
              <a:buNone/>
            </a:pPr>
            <a:endParaRPr lang="en-US"/>
          </a:p>
          <a:p>
            <a:r>
              <a:rPr lang="en-US"/>
              <a:t> Finally, we use another printf() statement to print the value of num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DISPLAY (via printf)</a:t>
            </a:r>
            <a:endParaRPr lang="en-US"/>
          </a:p>
        </p:txBody>
      </p:sp>
      <p:sp>
        <p:nvSpPr>
          <p:cNvPr id="3" name="Content Placeholder 2"/>
          <p:cNvSpPr>
            <a:spLocks noGrp="1"/>
          </p:cNvSpPr>
          <p:nvPr>
            <p:ph idx="1"/>
          </p:nvPr>
        </p:nvSpPr>
        <p:spPr/>
        <p:txBody>
          <a:bodyPr/>
          <a:p>
            <a:r>
              <a:rPr lang="en-US"/>
              <a:t>The printf() function in C is used to display text and data on the console. It uses a format string and an argument list for customized output.</a:t>
            </a:r>
            <a:endParaRPr lang="en-US"/>
          </a:p>
          <a:p>
            <a:pPr marL="0" indent="0">
              <a:buNone/>
            </a:pPr>
            <a:endParaRPr lang="en-US"/>
          </a:p>
          <a:p>
            <a:r>
              <a:rPr lang="en-US"/>
              <a:t>The format specifiers like %c, %d, etc to detect the data type of variable which we give as input. Return type of printf function is integer. It returns the total no of characters given as output by printf().</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 STRUCTURES (Arrays and Structures)</a:t>
            </a:r>
            <a:endParaRPr lang="en-US"/>
          </a:p>
        </p:txBody>
      </p:sp>
      <p:sp>
        <p:nvSpPr>
          <p:cNvPr id="3" name="Content Placeholder 2"/>
          <p:cNvSpPr>
            <a:spLocks noGrp="1"/>
          </p:cNvSpPr>
          <p:nvPr>
            <p:ph idx="1"/>
          </p:nvPr>
        </p:nvSpPr>
        <p:spPr>
          <a:xfrm>
            <a:off x="838200" y="2040890"/>
            <a:ext cx="10515600" cy="4136390"/>
          </a:xfrm>
        </p:spPr>
        <p:txBody>
          <a:bodyPr/>
          <a:p>
            <a:r>
              <a:rPr lang="en-US"/>
              <a:t>Structure in C – It is a user-defined type of data in C and C++ languages.</a:t>
            </a:r>
            <a:endParaRPr lang="en-US"/>
          </a:p>
          <a:p>
            <a:r>
              <a:rPr lang="en-US"/>
              <a:t> It creates a collection of data types. One can use a structure for grouping items of possibly varied types into a single one.</a:t>
            </a:r>
            <a:endParaRPr lang="en-US"/>
          </a:p>
          <a:p>
            <a:r>
              <a:rPr lang="en-US"/>
              <a:t> Array in C – It is a collection of varied items that get stored at contiguous memory locations.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ARITHMETIC OPERATIONS(for calculating the total bill)</a:t>
            </a:r>
            <a:endParaRPr lang="en-US"/>
          </a:p>
        </p:txBody>
      </p:sp>
      <p:sp>
        <p:nvSpPr>
          <p:cNvPr id="3" name="Content Placeholder 2"/>
          <p:cNvSpPr>
            <a:spLocks noGrp="1"/>
          </p:cNvSpPr>
          <p:nvPr>
            <p:ph idx="1"/>
          </p:nvPr>
        </p:nvSpPr>
        <p:spPr>
          <a:xfrm>
            <a:off x="838200" y="2185670"/>
            <a:ext cx="10515600" cy="3991610"/>
          </a:xfrm>
        </p:spPr>
        <p:txBody>
          <a:bodyPr/>
          <a:p>
            <a:r>
              <a:rPr lang="en-US"/>
              <a:t>In C programming, arithmetic operators are symbols used to perform basic mathematical operations on data. </a:t>
            </a:r>
            <a:endParaRPr lang="en-US"/>
          </a:p>
          <a:p>
            <a:r>
              <a:rPr lang="en-US"/>
              <a:t>They can be divided into basic arithmetic operators and advanced arithmetic operators, such as modulus and increment/decrement operators.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PROCESS</a:t>
            </a:r>
            <a:endParaRPr lang="en-US"/>
          </a:p>
        </p:txBody>
      </p:sp>
      <p:sp>
        <p:nvSpPr>
          <p:cNvPr id="3" name="Content Placeholder 2"/>
          <p:cNvSpPr>
            <a:spLocks noGrp="1"/>
          </p:cNvSpPr>
          <p:nvPr>
            <p:ph idx="1"/>
          </p:nvPr>
        </p:nvSpPr>
        <p:spPr/>
        <p:txBody>
          <a:bodyPr/>
          <a:p>
            <a:r>
              <a:rPr lang="en-US"/>
              <a:t>Menu Setup: Define arrays or structures to hold menu items, their prices, and possibly IDs or categories.</a:t>
            </a:r>
            <a:endParaRPr lang="en-US"/>
          </a:p>
          <a:p>
            <a:r>
              <a:rPr lang="en-US"/>
              <a:t>Display Menu: Print out the menu with item numbers and prices.</a:t>
            </a:r>
            <a:endParaRPr lang="en-US"/>
          </a:p>
          <a:p>
            <a:r>
              <a:rPr lang="en-US"/>
              <a:t>Order Taking: Prompt the user to input the item number and quantity they want to order.</a:t>
            </a:r>
            <a:endParaRPr lang="en-US"/>
          </a:p>
          <a:p>
            <a:r>
              <a:rPr lang="en-US"/>
              <a:t>Calculations: Calculate the total cost based on the ordered items and their quantities.</a:t>
            </a:r>
            <a:endParaRPr lang="en-US"/>
          </a:p>
          <a:p>
            <a:r>
              <a:rPr lang="en-US"/>
              <a:t>Generate Bill: Print out the ordered items, quantities, prices, and the total bill.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3007</Words>
  <Application>WPS Presentation</Application>
  <PresentationFormat>Widescreen</PresentationFormat>
  <Paragraphs>70</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engineering </dc:title>
  <dc:creator>sarav</dc:creator>
  <cp:lastModifiedBy>sarav</cp:lastModifiedBy>
  <cp:revision>1</cp:revision>
  <dcterms:created xsi:type="dcterms:W3CDTF">2023-11-20T10:58:35Z</dcterms:created>
  <dcterms:modified xsi:type="dcterms:W3CDTF">2023-11-20T10:58:35Z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FCDC2756ABC74732BDEEEDE46C2AD1CC_11</vt:lpwstr>
  </property>
  <property fmtid="{D5CDD505-2E9C-101B-9397-08002B2CF9AE}" pid="3" name="KSOProductBuildVer">
    <vt:lpwstr>1033-12.2.0.13306</vt:lpwstr>
  </property>
</Properties>
</file>