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824217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43442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115511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158464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28651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779580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56143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187519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44703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669954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265448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98343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331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3955542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7296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352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038904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75545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794200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06741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70876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670628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05593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831254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71436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20240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65803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Kowsalya.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3122059</a:t>
            </a:r>
            <a:r>
              <a:rPr lang="en-US" altLang="zh-CN" sz="2400" b="0" i="0" u="none" strike="noStrike" kern="1200" cap="none" spc="0" baseline="0">
                <a:solidFill>
                  <a:schemeClr val="tx1"/>
                </a:solidFill>
                <a:latin typeface="Calibri" pitchFamily="0" charset="0"/>
                <a:ea typeface="宋体" pitchFamily="0" charset="0"/>
                <a:cs typeface="Calibri" pitchFamily="0" charset="0"/>
              </a:rPr>
              <a:t>06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Vidhya 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37295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272073" y="2476462"/>
            <a:ext cx="7205047"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888553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8075" y="2476462"/>
            <a:ext cx="7349045"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949558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984077" y="2476462"/>
            <a:ext cx="6191904"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6" name="矩形"/>
          <p:cNvSpPr>
            <a:spLocks/>
          </p:cNvSpPr>
          <p:nvPr/>
        </p:nvSpPr>
        <p:spPr>
          <a:xfrm rot="0">
            <a:off x="5632468" y="2978000"/>
            <a:ext cx="914386" cy="358140"/>
          </a:xfrm>
          <a:prstGeom prst="rect"/>
          <a:noFill/>
          <a:ln w="12700" cmpd="sng" cap="flat">
            <a:noFill/>
            <a:prstDash val="solid"/>
            <a:miter/>
          </a:ln>
        </p:spPr>
      </p:sp>
    </p:spTree>
    <p:extLst>
      <p:ext uri="{BB962C8B-B14F-4D97-AF65-F5344CB8AC3E}">
        <p14:creationId xmlns:p14="http://schemas.microsoft.com/office/powerpoint/2010/main" val="7865581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2438362" y="552441"/>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417544" y="2275668"/>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637656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02688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7010399" y="765039"/>
            <a:ext cx="1029569" cy="930409"/>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2D83C3"/>
          </a:solidFill>
          <a:ln cmpd="sng" cap="flat">
            <a:noFill/>
            <a:prstDash val="solid"/>
            <a:miter/>
          </a:ln>
        </p:spPr>
      </p:sp>
      <p:sp>
        <p:nvSpPr>
          <p:cNvPr id="115" name="文本框"/>
          <p:cNvSpPr>
            <a:spLocks noGrp="1"/>
          </p:cNvSpPr>
          <p:nvPr>
            <p:ph type="title"/>
          </p:nvPr>
        </p:nvSpPr>
        <p:spPr>
          <a:xfrm rot="25283">
            <a:off x="1574325" y="1406954"/>
            <a:ext cx="6547833" cy="664208"/>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21576330">
            <a:off x="1491978" y="3357012"/>
            <a:ext cx="6484092"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3978398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488070" y="2476462"/>
            <a:ext cx="7055891"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2166344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416071" y="2476462"/>
            <a:ext cx="5471916"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1849520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2640052" y="2476462"/>
            <a:ext cx="5837068"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1748597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68081" y="2476462"/>
            <a:ext cx="8135877"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325804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136060" y="2476462"/>
            <a:ext cx="698389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045804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2024-09-04T05:24:57Z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