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83345152"/>
        <c:axId val="183346688"/>
      </c:barChart>
      <c:catAx>
        <c:axId val="18334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6688"/>
        <c:crosses val="autoZero"/>
        <c:auto val="1"/>
        <c:lblAlgn val="ctr"/>
        <c:lblOffset val="100"/>
        <c:noMultiLvlLbl val="0"/>
      </c:catAx>
      <c:valAx>
        <c:axId val="18334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5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861131"/>
            <a:ext cx="8610600" cy="2677656"/>
          </a:xfrm>
          <a:prstGeom prst="rect">
            <a:avLst/>
          </a:prstGeom>
          <a:noFill/>
        </p:spPr>
        <p:txBody>
          <a:bodyPr wrap="square" rtlCol="0">
            <a:spAutoFit/>
          </a:bodyPr>
          <a:lstStyle/>
          <a:p>
            <a:r>
              <a:rPr lang="en-US" sz="2400" dirty="0"/>
              <a:t>STUDENT NAME:  </a:t>
            </a:r>
            <a:r>
              <a:rPr lang="en-IN" sz="2400" dirty="0"/>
              <a:t> S KOWSALYA</a:t>
            </a:r>
            <a:endParaRPr lang="en-US" sz="2400" dirty="0"/>
          </a:p>
          <a:p>
            <a:r>
              <a:rPr lang="en-US" sz="2400" dirty="0"/>
              <a:t>REGISTER NO: 312217</a:t>
            </a:r>
            <a:r>
              <a:rPr lang="en-IN" sz="2400" dirty="0"/>
              <a:t>797</a:t>
            </a:r>
            <a:endParaRPr lang="en-US" sz="2400" dirty="0"/>
          </a:p>
          <a:p>
            <a:r>
              <a:rPr lang="en-US" sz="2400" dirty="0"/>
              <a:t>NAAN MUDHALVAN ID: asunm1011010unm1011010312217</a:t>
            </a:r>
            <a:r>
              <a:rPr lang="en-IN" sz="2400" dirty="0"/>
              <a:t>797</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skowsalya989@gmail.com</cp:lastModifiedBy>
  <cp:revision>34</cp:revision>
  <dcterms:created xsi:type="dcterms:W3CDTF">2024-03-29T15:07:22Z</dcterms:created>
  <dcterms:modified xsi:type="dcterms:W3CDTF">2024-09-11T09:05:29Z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