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4" r:id="rId13"/>
    <p:sldId id="285" r:id="rId14"/>
    <p:sldId id="286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20428" autoAdjust="0"/>
    <p:restoredTop sz="94660"/>
  </p:normalViewPr>
  <p:slideViewPr>
    <p:cSldViewPr>
      <p:cViewPr varScale="1">
        <p:scale>
          <a:sx n="81" d="100"/>
          <a:sy n="81" d="100"/>
        </p:scale>
        <p:origin x="504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ksn33\Downloads\employee_data.csv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ksn33\Downloads\employee_data.csv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[employee_data.csv]Sheet2!PivotTable1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</a:p>
          <a:p>
            <a:pPr>
              <a:defRPr/>
            </a:pPr>
            <a:endParaRPr lang="en-IN"/>
          </a:p>
        </c:rich>
      </c:tx>
      <c:layout>
        <c:manualLayout>
          <c:xMode val="edge"/>
          <c:yMode val="edge"/>
          <c:x val="0.31149568534149064"/>
          <c:y val="0.172572178477690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22.0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35.0</c:v>
                </c:pt>
                <c:pt idx="1">
                  <c:v>47.0</c:v>
                </c:pt>
                <c:pt idx="2">
                  <c:v>41.0</c:v>
                </c:pt>
                <c:pt idx="3">
                  <c:v>40.0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83.0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9076384"/>
        <c:axId val="219075424"/>
      </c:barChart>
      <c:catAx>
        <c:axId val="219076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075424"/>
        <c:crosses val="autoZero"/>
        <c:auto val="1"/>
        <c:lblAlgn val="ctr"/>
        <c:lblOffset val="100"/>
        <c:noMultiLvlLbl val="0"/>
      </c:catAx>
      <c:valAx>
        <c:axId val="219075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076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[employee_data.csv]Sheet2!PivotTable1</c:name>
    <c:fmtId val="9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22.0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35.0</c:v>
                </c:pt>
                <c:pt idx="1">
                  <c:v>47.0</c:v>
                </c:pt>
                <c:pt idx="2">
                  <c:v>41.0</c:v>
                </c:pt>
                <c:pt idx="3">
                  <c:v>40.0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83.0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7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7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70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70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69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615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/>
              <a:t>STUDENT NAME: </a:t>
            </a:r>
            <a:r>
              <a:rPr dirty="0" sz="2000" lang="en-US"/>
              <a:t>K</a:t>
            </a:r>
            <a:r>
              <a:rPr dirty="0" sz="2000" lang="en-US"/>
              <a:t>O</a:t>
            </a:r>
            <a:r>
              <a:rPr dirty="0" sz="2000" lang="en-US"/>
              <a:t>W</a:t>
            </a:r>
            <a:r>
              <a:rPr dirty="0" sz="2000" lang="en-US"/>
              <a:t>S</a:t>
            </a:r>
            <a:r>
              <a:rPr dirty="0" sz="2000" lang="en-US"/>
              <a:t>A</a:t>
            </a:r>
            <a:r>
              <a:rPr dirty="0" sz="2000" lang="en-US"/>
              <a:t>L</a:t>
            </a:r>
            <a:r>
              <a:rPr dirty="0" sz="2000" lang="en-US"/>
              <a:t>Y</a:t>
            </a:r>
            <a:r>
              <a:rPr dirty="0" sz="2000" lang="en-US"/>
              <a:t>A</a:t>
            </a:r>
            <a:r>
              <a:rPr dirty="0" sz="2000" lang="en-US"/>
              <a:t> </a:t>
            </a:r>
            <a:r>
              <a:rPr dirty="0" sz="2000" lang="en-US"/>
              <a:t>S</a:t>
            </a:r>
            <a:endParaRPr sz="1800"/>
          </a:p>
          <a:p>
            <a:r>
              <a:rPr dirty="0" sz="2000" lang="en-US"/>
              <a:t>REGISTER NO: 31221042</a:t>
            </a:r>
            <a:r>
              <a:rPr dirty="0" sz="2000" lang="en-US"/>
              <a:t>5</a:t>
            </a:r>
            <a:r>
              <a:rPr dirty="0" sz="2000" lang="en-US"/>
              <a:t>/</a:t>
            </a:r>
            <a:r>
              <a:rPr dirty="0" sz="2000" lang="en-US"/>
              <a:t>FB77EB626326201AB9742F08CEE864C9</a:t>
            </a:r>
            <a:endParaRPr sz="1800"/>
          </a:p>
          <a:p>
            <a:r>
              <a:rPr dirty="0" sz="2000" lang="en-US"/>
              <a:t>DEPARTMENT: B.COM (GENERAL)</a:t>
            </a:r>
            <a:endParaRPr sz="1800"/>
          </a:p>
          <a:p>
            <a:r>
              <a:rPr dirty="0" sz="2000" lang="en-US"/>
              <a:t>COLLEGE: GURU SHREE SHANTIVIJAI JAIN COLLEGE FOR WOMEN –              </a:t>
            </a:r>
            <a:endParaRPr sz="1800"/>
          </a:p>
          <a:p>
            <a:r>
              <a:rPr dirty="0" sz="2000" lang="en-US"/>
              <a:t>                    SHIFT 2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TextBox 1"/>
          <p:cNvSpPr txBox="1"/>
          <p:nvPr/>
        </p:nvSpPr>
        <p:spPr>
          <a:xfrm>
            <a:off x="1560701" y="1371600"/>
            <a:ext cx="5580380" cy="4358640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/>
              <a:t>Data collection :</a:t>
            </a:r>
          </a:p>
          <a:p>
            <a:r>
              <a:rPr dirty="0" lang="en-US"/>
              <a:t>             1) Download from the </a:t>
            </a:r>
            <a:r>
              <a:rPr dirty="0" lang="en-US" err="1"/>
              <a:t>edunet</a:t>
            </a:r>
            <a:r>
              <a:rPr dirty="0" lang="en-US"/>
              <a:t> dashboard</a:t>
            </a:r>
          </a:p>
          <a:p>
            <a:r>
              <a:rPr dirty="0" lang="en-US"/>
              <a:t>             2) And we need to process the excel sheet</a:t>
            </a:r>
          </a:p>
          <a:p>
            <a:r>
              <a:rPr dirty="0" lang="en-US"/>
              <a:t>Feature collection:</a:t>
            </a:r>
          </a:p>
          <a:p>
            <a:r>
              <a:rPr dirty="0" lang="en-US"/>
              <a:t>              1) Find out the current </a:t>
            </a:r>
            <a:r>
              <a:rPr dirty="0" lang="en-US" err="1"/>
              <a:t>employement</a:t>
            </a:r>
            <a:r>
              <a:rPr dirty="0" lang="en-US"/>
              <a:t> status</a:t>
            </a:r>
          </a:p>
          <a:p>
            <a:r>
              <a:rPr dirty="0" lang="en-US"/>
              <a:t>              2) Find out the medium, high, low </a:t>
            </a:r>
          </a:p>
          <a:p>
            <a:r>
              <a:rPr dirty="0" lang="en-US"/>
              <a:t>Data cleaning:</a:t>
            </a:r>
          </a:p>
          <a:p>
            <a:r>
              <a:rPr dirty="0" lang="en-US"/>
              <a:t>              1) Finding missing value</a:t>
            </a:r>
          </a:p>
          <a:p>
            <a:r>
              <a:rPr dirty="0" lang="en-US"/>
              <a:t>              2)</a:t>
            </a:r>
            <a:r>
              <a:rPr dirty="0" lang="en-IN"/>
              <a:t> Filtering missing value</a:t>
            </a:r>
          </a:p>
          <a:p>
            <a:r>
              <a:rPr dirty="0" lang="en-IN"/>
              <a:t>Performance level:</a:t>
            </a:r>
          </a:p>
          <a:p>
            <a:r>
              <a:rPr dirty="0" lang="en-IN"/>
              <a:t>              1) Calculating through current employee rating</a:t>
            </a:r>
          </a:p>
          <a:p>
            <a:r>
              <a:rPr dirty="0" lang="en-IN"/>
              <a:t>              2) Calculating the medium, low, high </a:t>
            </a:r>
          </a:p>
          <a:p>
            <a:r>
              <a:rPr dirty="0" lang="en-IN"/>
              <a:t>Summary:</a:t>
            </a:r>
          </a:p>
          <a:p>
            <a:r>
              <a:rPr dirty="0" lang="en-IN"/>
              <a:t>              1) Filtering the excel sheet to pivot table </a:t>
            </a:r>
          </a:p>
          <a:p>
            <a:r>
              <a:rPr dirty="0" lang="en-IN"/>
              <a:t>              2) And calculating the employee status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1743075" y="1743140"/>
          <a:ext cx="7537997" cy="3819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5" name="Chart 1"/>
          <p:cNvGraphicFramePr>
            <a:graphicFrameLocks/>
          </p:cNvGraphicFramePr>
          <p:nvPr/>
        </p:nvGraphicFramePr>
        <p:xfrm>
          <a:off x="1981200" y="838200"/>
          <a:ext cx="7162800" cy="4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3"/>
          <p:cNvSpPr txBox="1"/>
          <p:nvPr/>
        </p:nvSpPr>
        <p:spPr>
          <a:xfrm>
            <a:off x="1447800" y="1600200"/>
            <a:ext cx="7772400" cy="14249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>
                <a:latin typeface="Arial Black" panose="020B0A04020102020204" pitchFamily="34" charset="0"/>
              </a:rPr>
              <a:t>Through this </a:t>
            </a:r>
            <a:r>
              <a:rPr dirty="0" lang="en-US" err="1">
                <a:latin typeface="Arial Black" panose="020B0A04020102020204" pitchFamily="34" charset="0"/>
              </a:rPr>
              <a:t>employement</a:t>
            </a:r>
            <a:r>
              <a:rPr dirty="0" lang="en-US">
                <a:latin typeface="Arial Black" panose="020B0A04020102020204" pitchFamily="34" charset="0"/>
              </a:rPr>
              <a:t> performance status analysis:</a:t>
            </a:r>
          </a:p>
          <a:p>
            <a:r>
              <a:rPr dirty="0" lang="en-US">
                <a:latin typeface="Arial Black" panose="020B0A04020102020204" pitchFamily="34" charset="0"/>
              </a:rPr>
              <a:t>        *  We had to know that the employee have to been </a:t>
            </a:r>
          </a:p>
          <a:p>
            <a:r>
              <a:rPr dirty="0" lang="en-US">
                <a:latin typeface="Arial Black" panose="020B0A04020102020204" pitchFamily="34" charset="0"/>
              </a:rPr>
              <a:t>                     motivate the employees to do the work more</a:t>
            </a:r>
          </a:p>
          <a:p>
            <a:r>
              <a:rPr dirty="0" lang="en-US">
                <a:latin typeface="Arial Black" panose="020B0A04020102020204" pitchFamily="34" charset="0"/>
              </a:rPr>
              <a:t>        *  We had to motivate the employees through the bonus </a:t>
            </a:r>
          </a:p>
          <a:p>
            <a:r>
              <a:rPr dirty="0" lang="en-US">
                <a:latin typeface="Arial Black" panose="020B0A04020102020204" pitchFamily="34" charset="0"/>
              </a:rPr>
              <a:t>                      and more incentives </a:t>
            </a:r>
            <a:r>
              <a:rPr dirty="0" lang="en-US"/>
              <a:t> </a:t>
            </a:r>
            <a:endParaRPr dirty="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2"/>
          <p:cNvSpPr txBox="1"/>
          <p:nvPr/>
        </p:nvSpPr>
        <p:spPr>
          <a:xfrm>
            <a:off x="2286000" y="1600200"/>
            <a:ext cx="5791200" cy="29362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Arial Black" panose="020B0A04020102020204" pitchFamily="34" charset="0"/>
              </a:rPr>
              <a:t>In organizing the employee should work more for the salary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Arial Black" panose="020B0A04020102020204" pitchFamily="34" charset="0"/>
              </a:rPr>
              <a:t>In organizing the growth is based on the employees works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Arial Black" panose="020B0A04020102020204" pitchFamily="34" charset="0"/>
              </a:rPr>
              <a:t>In organizing the employees need a appreciation through bonus 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Arial Black" panose="020B0A04020102020204" pitchFamily="34" charset="0"/>
              </a:rPr>
              <a:t>So for these we need to do employee performance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Box 11"/>
          <p:cNvSpPr txBox="1"/>
          <p:nvPr/>
        </p:nvSpPr>
        <p:spPr>
          <a:xfrm>
            <a:off x="2286000" y="2209800"/>
            <a:ext cx="7067550" cy="29362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>
                <a:latin typeface="Arial Black" panose="020B0A04020102020204" pitchFamily="34" charset="0"/>
              </a:rPr>
              <a:t>. Analysis the performance of the    </a:t>
            </a:r>
          </a:p>
          <a:p>
            <a:r>
              <a:rPr dirty="0" sz="2400" lang="en-US">
                <a:latin typeface="Arial Black" panose="020B0A04020102020204" pitchFamily="34" charset="0"/>
              </a:rPr>
              <a:t>employee considering the following:</a:t>
            </a:r>
          </a:p>
          <a:p>
            <a:r>
              <a:rPr dirty="0" sz="2400" lang="en-US">
                <a:latin typeface="Arial Black" panose="020B0A04020102020204" pitchFamily="34" charset="0"/>
              </a:rPr>
              <a:t>              Gender</a:t>
            </a:r>
          </a:p>
          <a:p>
            <a:r>
              <a:rPr dirty="0" sz="2400" lang="en-US">
                <a:latin typeface="Arial Black" panose="020B0A04020102020204" pitchFamily="34" charset="0"/>
              </a:rPr>
              <a:t>               Performance marks</a:t>
            </a:r>
          </a:p>
          <a:p>
            <a:r>
              <a:rPr dirty="0" sz="2400" lang="en-US">
                <a:latin typeface="Arial Black" panose="020B0A04020102020204" pitchFamily="34" charset="0"/>
              </a:rPr>
              <a:t>               Ratings</a:t>
            </a:r>
          </a:p>
          <a:p>
            <a:r>
              <a:rPr dirty="0" sz="2400" lang="en-US">
                <a:latin typeface="Arial Black" panose="020B0A04020102020204" pitchFamily="34" charset="0"/>
              </a:rPr>
              <a:t>               Achievements</a:t>
            </a:r>
          </a:p>
          <a:p>
            <a:r>
              <a:rPr dirty="0" sz="2400" lang="en-US">
                <a:latin typeface="Arial Black" panose="020B0A04020102020204" pitchFamily="34" charset="0"/>
              </a:rPr>
              <a:t>                              </a:t>
            </a:r>
          </a:p>
          <a:p>
            <a:r>
              <a:rPr dirty="0" sz="2400" lang="en-US">
                <a:latin typeface="Arial Black" panose="020B0A04020102020204" pitchFamily="34" charset="0"/>
              </a:rPr>
              <a:t>  through we need to analysis the employee status</a:t>
            </a:r>
            <a:endParaRPr dirty="0" sz="2400" lang="en-IN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TextBox 6"/>
          <p:cNvSpPr txBox="1"/>
          <p:nvPr/>
        </p:nvSpPr>
        <p:spPr>
          <a:xfrm>
            <a:off x="2219325" y="1663872"/>
            <a:ext cx="5248275" cy="1938992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Arial Black" panose="020B0A04020102020204" pitchFamily="34" charset="0"/>
              </a:rPr>
              <a:t>The employee benefits through this are followings:</a:t>
            </a:r>
          </a:p>
          <a:p>
            <a:r>
              <a:rPr dirty="0" sz="2000" lang="en-US">
                <a:latin typeface="Arial Black" panose="020B0A04020102020204" pitchFamily="34" charset="0"/>
              </a:rPr>
              <a:t>                  *  Manager</a:t>
            </a:r>
          </a:p>
          <a:p>
            <a:r>
              <a:rPr dirty="0" sz="2000" lang="en-US">
                <a:latin typeface="Arial Black" panose="020B0A04020102020204" pitchFamily="34" charset="0"/>
              </a:rPr>
              <a:t>                  *  Employee</a:t>
            </a:r>
          </a:p>
          <a:p>
            <a:r>
              <a:rPr dirty="0" sz="2000" lang="en-US">
                <a:latin typeface="Arial Black" panose="020B0A04020102020204" pitchFamily="34" charset="0"/>
              </a:rPr>
              <a:t>                  *  Employer</a:t>
            </a:r>
          </a:p>
          <a:p>
            <a:r>
              <a:rPr dirty="0" sz="2000" lang="en-US">
                <a:latin typeface="Arial Black" panose="020B0A04020102020204" pitchFamily="34" charset="0"/>
              </a:rPr>
              <a:t>                  *  Head of the company  </a:t>
            </a:r>
            <a:endParaRPr dirty="0" sz="2000" lang="en-IN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TextBox 7"/>
          <p:cNvSpPr txBox="1"/>
          <p:nvPr/>
        </p:nvSpPr>
        <p:spPr>
          <a:xfrm>
            <a:off x="3505200" y="2590800"/>
            <a:ext cx="3980181" cy="1615440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2000" lang="en-US">
                <a:latin typeface="Arial Black" panose="020B0A04020102020204" pitchFamily="34" charset="0"/>
              </a:rPr>
              <a:t>Conditional formatting – missing </a:t>
            </a:r>
          </a:p>
          <a:p>
            <a:r>
              <a:rPr dirty="0" sz="2000" lang="en-US">
                <a:latin typeface="Arial Black" panose="020B0A04020102020204" pitchFamily="34" charset="0"/>
              </a:rPr>
              <a:t>Filter – remove</a:t>
            </a:r>
          </a:p>
          <a:p>
            <a:r>
              <a:rPr dirty="0" sz="2000" lang="en-IN">
                <a:latin typeface="Arial Black" panose="020B0A04020102020204" pitchFamily="34" charset="0"/>
              </a:rPr>
              <a:t>Formula – performance </a:t>
            </a:r>
          </a:p>
          <a:p>
            <a:r>
              <a:rPr dirty="0" sz="2000" lang="en-IN">
                <a:latin typeface="Arial Black" panose="020B0A04020102020204" pitchFamily="34" charset="0"/>
              </a:rPr>
              <a:t>Pivot – Summary</a:t>
            </a:r>
          </a:p>
          <a:p>
            <a:r>
              <a:rPr dirty="0" sz="2000" lang="en-IN">
                <a:latin typeface="Arial Black" panose="020B0A04020102020204" pitchFamily="34" charset="0"/>
              </a:rPr>
              <a:t>Graph – Data visualization</a:t>
            </a:r>
            <a:r>
              <a:rPr dirty="0" lang="en-IN"/>
              <a:t> </a:t>
            </a:r>
            <a:endParaRPr dirty="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3" name="TextBox 2"/>
          <p:cNvSpPr txBox="1"/>
          <p:nvPr/>
        </p:nvSpPr>
        <p:spPr>
          <a:xfrm>
            <a:off x="1905000" y="1447800"/>
            <a:ext cx="4577080" cy="3863340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2800" lang="en-US">
                <a:latin typeface="Arial Black" panose="020B0A04020102020204" pitchFamily="34" charset="0"/>
              </a:rPr>
              <a:t>Employee data set = Kaggle</a:t>
            </a:r>
          </a:p>
          <a:p>
            <a:r>
              <a:rPr dirty="0" sz="2800" lang="en-US">
                <a:latin typeface="Arial Black" panose="020B0A04020102020204" pitchFamily="34" charset="0"/>
              </a:rPr>
              <a:t>26 – features</a:t>
            </a:r>
          </a:p>
          <a:p>
            <a:r>
              <a:rPr dirty="0" sz="2800" lang="en-US">
                <a:latin typeface="Arial Black" panose="020B0A04020102020204" pitchFamily="34" charset="0"/>
              </a:rPr>
              <a:t>9 – features</a:t>
            </a:r>
          </a:p>
          <a:p>
            <a:r>
              <a:rPr dirty="0" sz="2800" lang="en-US">
                <a:latin typeface="Arial Black" panose="020B0A04020102020204" pitchFamily="34" charset="0"/>
              </a:rPr>
              <a:t>Emp id – num</a:t>
            </a:r>
          </a:p>
          <a:p>
            <a:r>
              <a:rPr dirty="0" sz="2800" lang="en-US">
                <a:latin typeface="Arial Black" panose="020B0A04020102020204" pitchFamily="34" charset="0"/>
              </a:rPr>
              <a:t>Name – text</a:t>
            </a:r>
          </a:p>
          <a:p>
            <a:r>
              <a:rPr dirty="0" sz="2800" lang="en-US">
                <a:latin typeface="Arial Black" panose="020B0A04020102020204" pitchFamily="34" charset="0"/>
              </a:rPr>
              <a:t>Emp type</a:t>
            </a:r>
          </a:p>
          <a:p>
            <a:r>
              <a:rPr dirty="0" sz="2800" lang="en-US">
                <a:latin typeface="Arial Black" panose="020B0A04020102020204" pitchFamily="34" charset="0"/>
              </a:rPr>
              <a:t>Performance level</a:t>
            </a:r>
          </a:p>
          <a:p>
            <a:r>
              <a:rPr dirty="0" sz="2800" lang="en-US">
                <a:latin typeface="Arial Black" panose="020B0A04020102020204" pitchFamily="34" charset="0"/>
              </a:rPr>
              <a:t>Gender – male female</a:t>
            </a:r>
          </a:p>
          <a:p>
            <a:r>
              <a:rPr dirty="0" sz="2800" lang="en-US">
                <a:latin typeface="Arial Black" panose="020B0A04020102020204" pitchFamily="34" charset="0"/>
              </a:rPr>
              <a:t>Employee rating - num</a:t>
            </a:r>
            <a:endParaRPr dirty="0" sz="2800" lang="en-IN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TextBox 8"/>
          <p:cNvSpPr txBox="1"/>
          <p:nvPr/>
        </p:nvSpPr>
        <p:spPr>
          <a:xfrm>
            <a:off x="764062" y="214476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1" name="TextBox 9"/>
          <p:cNvSpPr txBox="1"/>
          <p:nvPr/>
        </p:nvSpPr>
        <p:spPr>
          <a:xfrm>
            <a:off x="2526030" y="2170036"/>
            <a:ext cx="6827520" cy="8026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Arial Black" panose="020B0A04020102020204" pitchFamily="34" charset="0"/>
              </a:rPr>
              <a:t>Performance level = IFS (Z8&gt;=5,”VERY HIGH”,Z8&gt;=4,</a:t>
            </a:r>
            <a:r>
              <a:rPr dirty="0" sz="2400" lang="en-IN">
                <a:latin typeface="Arial Black" panose="020B0A04020102020204" pitchFamily="34" charset="0"/>
              </a:rPr>
              <a:t>”HIGH”,Z8&gt;=“MED”,TRUE,”LOW)</a:t>
            </a:r>
            <a:endParaRPr dirty="0" sz="2400" lang="en-US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sankara narayanan karthigeyan</cp:lastModifiedBy>
  <dcterms:created xsi:type="dcterms:W3CDTF">2024-03-29T04:07:22Z</dcterms:created>
  <dcterms:modified xsi:type="dcterms:W3CDTF">2024-09-30T10:00:47Z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dd88eb3d77b14da8acac58d63aee8758</vt:lpwstr>
  </property>
</Properties>
</file>