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 id="2147483900" r:id="rId2"/>
    <p:sldMasterId id="2147483753" r:id="rId3"/>
    <p:sldMasterId id="2147483763" r:id="rId4"/>
    <p:sldMasterId id="2147483882" r:id="rId5"/>
    <p:sldMasterId id="2147483973" r:id="rId6"/>
    <p:sldMasterId id="2147483997" r:id="rId7"/>
    <p:sldMasterId id="2147484017" r:id="rId8"/>
    <p:sldMasterId id="2147484046" r:id="rId9"/>
    <p:sldMasterId id="2147484075" r:id="rId10"/>
    <p:sldMasterId id="2147484133" r:id="rId11"/>
    <p:sldMasterId id="2147484140" r:id="rId12"/>
    <p:sldMasterId id="2147484153" r:id="rId13"/>
  </p:sldMasterIdLst>
  <p:notesMasterIdLst>
    <p:notesMasterId r:id="rId45"/>
  </p:notesMasterIdLst>
  <p:handoutMasterIdLst>
    <p:handoutMasterId r:id="rId46"/>
  </p:handoutMasterIdLst>
  <p:sldIdLst>
    <p:sldId id="279" r:id="rId14"/>
    <p:sldId id="268" r:id="rId15"/>
    <p:sldId id="259" r:id="rId16"/>
    <p:sldId id="470" r:id="rId17"/>
    <p:sldId id="452" r:id="rId18"/>
    <p:sldId id="453" r:id="rId19"/>
    <p:sldId id="454" r:id="rId20"/>
    <p:sldId id="455" r:id="rId21"/>
    <p:sldId id="456" r:id="rId22"/>
    <p:sldId id="457" r:id="rId23"/>
    <p:sldId id="458" r:id="rId24"/>
    <p:sldId id="459" r:id="rId25"/>
    <p:sldId id="460" r:id="rId26"/>
    <p:sldId id="431" r:id="rId27"/>
    <p:sldId id="445" r:id="rId28"/>
    <p:sldId id="440" r:id="rId29"/>
    <p:sldId id="441" r:id="rId30"/>
    <p:sldId id="436" r:id="rId31"/>
    <p:sldId id="448" r:id="rId32"/>
    <p:sldId id="437" r:id="rId33"/>
    <p:sldId id="438" r:id="rId34"/>
    <p:sldId id="439" r:id="rId35"/>
    <p:sldId id="447" r:id="rId36"/>
    <p:sldId id="462" r:id="rId37"/>
    <p:sldId id="463" r:id="rId38"/>
    <p:sldId id="464" r:id="rId39"/>
    <p:sldId id="465" r:id="rId40"/>
    <p:sldId id="466" r:id="rId41"/>
    <p:sldId id="467" r:id="rId42"/>
    <p:sldId id="461" r:id="rId43"/>
    <p:sldId id="468" r:id="rId44"/>
  </p:sldIdLst>
  <p:sldSz cx="12436475" cy="6994525"/>
  <p:notesSz cx="6858000" cy="9144000"/>
  <p:defaultTextStyle>
    <a:defPPr>
      <a:defRPr lang="en-US"/>
    </a:defPPr>
    <a:lvl1pPr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1pPr>
    <a:lvl2pPr marL="621792"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2pPr>
    <a:lvl3pPr marL="1243584"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3pPr>
    <a:lvl4pPr marL="1865376"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4pPr>
    <a:lvl5pPr marL="2487168" algn="l" defTabSz="621792" rtl="0" fontAlgn="base">
      <a:spcBef>
        <a:spcPct val="0"/>
      </a:spcBef>
      <a:spcAft>
        <a:spcPct val="0"/>
      </a:spcAft>
      <a:defRPr kern="1200">
        <a:solidFill>
          <a:schemeClr val="tx1"/>
        </a:solidFill>
        <a:latin typeface="Century Gothic" panose="020B0502020202020204" pitchFamily="34" charset="0"/>
        <a:ea typeface="MS PGothic" pitchFamily="34" charset="-128"/>
        <a:cs typeface="+mn-cs"/>
      </a:defRPr>
    </a:lvl5pPr>
    <a:lvl6pPr marL="3108960" algn="l" defTabSz="1243584" rtl="0" eaLnBrk="1" latinLnBrk="0" hangingPunct="1">
      <a:defRPr kern="1200">
        <a:solidFill>
          <a:schemeClr val="tx1"/>
        </a:solidFill>
        <a:latin typeface="Century Gothic" panose="020B0502020202020204" pitchFamily="34" charset="0"/>
        <a:ea typeface="MS PGothic" pitchFamily="34" charset="-128"/>
        <a:cs typeface="+mn-cs"/>
      </a:defRPr>
    </a:lvl6pPr>
    <a:lvl7pPr marL="3730752" algn="l" defTabSz="1243584" rtl="0" eaLnBrk="1" latinLnBrk="0" hangingPunct="1">
      <a:defRPr kern="1200">
        <a:solidFill>
          <a:schemeClr val="tx1"/>
        </a:solidFill>
        <a:latin typeface="Century Gothic" panose="020B0502020202020204" pitchFamily="34" charset="0"/>
        <a:ea typeface="MS PGothic" pitchFamily="34" charset="-128"/>
        <a:cs typeface="+mn-cs"/>
      </a:defRPr>
    </a:lvl7pPr>
    <a:lvl8pPr marL="4352544" algn="l" defTabSz="1243584" rtl="0" eaLnBrk="1" latinLnBrk="0" hangingPunct="1">
      <a:defRPr kern="1200">
        <a:solidFill>
          <a:schemeClr val="tx1"/>
        </a:solidFill>
        <a:latin typeface="Century Gothic" panose="020B0502020202020204" pitchFamily="34" charset="0"/>
        <a:ea typeface="MS PGothic" pitchFamily="34" charset="-128"/>
        <a:cs typeface="+mn-cs"/>
      </a:defRPr>
    </a:lvl8pPr>
    <a:lvl9pPr marL="4974336" algn="l" defTabSz="1243584" rtl="0" eaLnBrk="1" latinLnBrk="0" hangingPunct="1">
      <a:defRPr kern="1200">
        <a:solidFill>
          <a:schemeClr val="tx1"/>
        </a:solidFill>
        <a:latin typeface="Century Gothic" panose="020B0502020202020204" pitchFamily="34" charset="0"/>
        <a:ea typeface="MS PGothic" pitchFamily="34" charset="-128"/>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840"/>
    <a:srgbClr val="2D7CBB"/>
    <a:srgbClr val="E0E0E0"/>
    <a:srgbClr val="CECFCD"/>
    <a:srgbClr val="FFFFFF"/>
    <a:srgbClr val="2E8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41" autoAdjust="0"/>
  </p:normalViewPr>
  <p:slideViewPr>
    <p:cSldViewPr snapToGrid="0" snapToObjects="1">
      <p:cViewPr varScale="1">
        <p:scale>
          <a:sx n="80" d="100"/>
          <a:sy n="80" d="100"/>
        </p:scale>
        <p:origin x="618" y="45"/>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8" d="100"/>
          <a:sy n="78" d="100"/>
        </p:scale>
        <p:origin x="2772"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viewProps" Target="view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3777C138-DCF2-4540-AA51-A7315B5A7F79}" type="datetimeFigureOut">
              <a:rPr lang="en-US" altLang="en-US"/>
              <a:pPr>
                <a:defRPr/>
              </a:pPr>
              <a:t>10/4/2016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entury Gothic"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27A654-3557-4F95-AEE2-E1D5E1F32485}" type="slidenum">
              <a:rPr lang="en-US" altLang="en-US"/>
              <a:pPr/>
              <a:t>‹#›</a:t>
            </a:fld>
            <a:endParaRPr lang="en-US" altLang="en-US"/>
          </a:p>
        </p:txBody>
      </p:sp>
    </p:spTree>
    <p:extLst>
      <p:ext uri="{BB962C8B-B14F-4D97-AF65-F5344CB8AC3E}">
        <p14:creationId xmlns:p14="http://schemas.microsoft.com/office/powerpoint/2010/main" val="4124373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entury Gothic"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80332E2-D79B-4DFB-97D8-A8A83518C809}" type="datetimeFigureOut">
              <a:rPr lang="en-US" altLang="en-US"/>
              <a:pPr>
                <a:defRPr/>
              </a:pPr>
              <a:t>10/4/2016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entury Gothic"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31DE6D-608E-42E1-B528-A8CCEB6E9B76}" type="slidenum">
              <a:rPr lang="en-US" altLang="en-US"/>
              <a:pPr/>
              <a:t>‹#›</a:t>
            </a:fld>
            <a:endParaRPr lang="en-US" altLang="en-US"/>
          </a:p>
        </p:txBody>
      </p:sp>
    </p:spTree>
    <p:extLst>
      <p:ext uri="{BB962C8B-B14F-4D97-AF65-F5344CB8AC3E}">
        <p14:creationId xmlns:p14="http://schemas.microsoft.com/office/powerpoint/2010/main" val="2291825306"/>
      </p:ext>
    </p:extLst>
  </p:cSld>
  <p:clrMap bg1="lt1" tx1="dk1" bg2="lt2" tx2="dk2" accent1="accent1" accent2="accent2" accent3="accent3" accent4="accent4" accent5="accent5" accent6="accent6" hlink="hlink" folHlink="folHlink"/>
  <p:hf hdr="0" ftr="0" dt="0"/>
  <p:notesStyle>
    <a:lvl1pPr algn="l" defTabSz="621792" rtl="0" eaLnBrk="0" fontAlgn="base" hangingPunct="0">
      <a:spcBef>
        <a:spcPct val="30000"/>
      </a:spcBef>
      <a:spcAft>
        <a:spcPct val="0"/>
      </a:spcAft>
      <a:defRPr sz="1632" kern="1200">
        <a:solidFill>
          <a:schemeClr val="tx1"/>
        </a:solidFill>
        <a:latin typeface="+mn-lt"/>
        <a:ea typeface="MS PGothic" pitchFamily="34" charset="-128"/>
        <a:cs typeface="ＭＳ Ｐゴシック" charset="0"/>
      </a:defRPr>
    </a:lvl1pPr>
    <a:lvl2pPr marL="621792"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2pPr>
    <a:lvl3pPr marL="1243584"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3pPr>
    <a:lvl4pPr marL="1865376"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4pPr>
    <a:lvl5pPr marL="2487168" algn="l" defTabSz="621792" rtl="0" eaLnBrk="0" fontAlgn="base" hangingPunct="0">
      <a:spcBef>
        <a:spcPct val="30000"/>
      </a:spcBef>
      <a:spcAft>
        <a:spcPct val="0"/>
      </a:spcAft>
      <a:defRPr sz="1632" kern="1200">
        <a:solidFill>
          <a:schemeClr val="tx1"/>
        </a:solidFill>
        <a:latin typeface="+mn-lt"/>
        <a:ea typeface="MS PGothic" pitchFamily="34" charset="-128"/>
        <a:cs typeface="+mn-cs"/>
      </a:defRPr>
    </a:lvl5pPr>
    <a:lvl6pPr marL="3108960" algn="l" defTabSz="621792" rtl="0" eaLnBrk="1" latinLnBrk="0" hangingPunct="1">
      <a:defRPr sz="1632" kern="1200">
        <a:solidFill>
          <a:schemeClr val="tx1"/>
        </a:solidFill>
        <a:latin typeface="+mn-lt"/>
        <a:ea typeface="+mn-ea"/>
        <a:cs typeface="+mn-cs"/>
      </a:defRPr>
    </a:lvl6pPr>
    <a:lvl7pPr marL="3730752" algn="l" defTabSz="621792" rtl="0" eaLnBrk="1" latinLnBrk="0" hangingPunct="1">
      <a:defRPr sz="1632" kern="1200">
        <a:solidFill>
          <a:schemeClr val="tx1"/>
        </a:solidFill>
        <a:latin typeface="+mn-lt"/>
        <a:ea typeface="+mn-ea"/>
        <a:cs typeface="+mn-cs"/>
      </a:defRPr>
    </a:lvl7pPr>
    <a:lvl8pPr marL="4352544" algn="l" defTabSz="621792" rtl="0" eaLnBrk="1" latinLnBrk="0" hangingPunct="1">
      <a:defRPr sz="1632" kern="1200">
        <a:solidFill>
          <a:schemeClr val="tx1"/>
        </a:solidFill>
        <a:latin typeface="+mn-lt"/>
        <a:ea typeface="+mn-ea"/>
        <a:cs typeface="+mn-cs"/>
      </a:defRPr>
    </a:lvl8pPr>
    <a:lvl9pPr marL="4974336" algn="l" defTabSz="621792" rtl="0" eaLnBrk="1" latinLnBrk="0" hangingPunct="1">
      <a:defRPr sz="16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9988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Provider hosted add-ins use</a:t>
            </a:r>
            <a:r>
              <a:rPr lang="en-US" baseline="0" dirty="0"/>
              <a:t> a separate IIS infrastructure on-premises</a:t>
            </a:r>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496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16364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23677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555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client web part with no framework</a:t>
            </a:r>
          </a:p>
          <a:p>
            <a:r>
              <a:rPr lang="en-US" dirty="0"/>
              <a:t>Run in local</a:t>
            </a:r>
            <a:r>
              <a:rPr lang="en-US" baseline="0" dirty="0"/>
              <a:t> workbench</a:t>
            </a:r>
            <a:endParaRPr lang="en-US" dirty="0"/>
          </a:p>
          <a:p>
            <a:r>
              <a:rPr lang="en-US" dirty="0"/>
              <a:t>Run</a:t>
            </a:r>
            <a:r>
              <a:rPr lang="en-US" baseline="0" dirty="0"/>
              <a:t> in Office 365 workbench</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1853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860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771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Core 1.0</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B31DE6D-608E-42E1-B528-A8CCEB6E9B76}"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7130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Entire site pages can contain</a:t>
            </a:r>
            <a:r>
              <a:rPr lang="en-US" baseline="0" dirty="0"/>
              <a:t> a custom UI and JavaScript</a:t>
            </a:r>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460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Sandbox solutions is only supported for declarative elements.</a:t>
            </a:r>
            <a:r>
              <a:rPr lang="en-US" baseline="0" dirty="0"/>
              <a:t> Even for those, it is actively discouraged because it doesn’t clean up well when uninstalled.</a:t>
            </a:r>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3073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IFF pattern of using a sandbox solution to deploy site</a:t>
            </a:r>
            <a:r>
              <a:rPr lang="en-US" baseline="0" dirty="0"/>
              <a:t> pages and JS files that are SPAs.</a:t>
            </a:r>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9119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SharePoint-hosted add-ins use</a:t>
            </a:r>
            <a:r>
              <a:rPr lang="en-US" baseline="0" dirty="0"/>
              <a:t> a SharePoint site as the infrastructure</a:t>
            </a:r>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962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Provider hosted add-ins use Azure in the cloud</a:t>
            </a: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Header Placeholder 4"/>
          <p:cNvSpPr>
            <a:spLocks noGrp="1"/>
          </p:cNvSpPr>
          <p:nvPr>
            <p:ph type="hdr" sz="quarter" idx="1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Office 365</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marR="0" lvl="0" indent="0" algn="l" defTabSz="940130"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529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3513799"/>
            <a:ext cx="10571004" cy="1498210"/>
          </a:xfrm>
          <a:prstGeom prst="rect">
            <a:avLst/>
          </a:prstGeom>
        </p:spPr>
        <p:txBody>
          <a:bodyPr/>
          <a:lstStyle>
            <a:lvl1pPr>
              <a:defRPr>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295469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3641032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80602512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021098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347960924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fontAlgn="auto">
              <a:spcBef>
                <a:spcPts val="0"/>
              </a:spcBef>
              <a:spcAft>
                <a:spcPts val="0"/>
              </a:spcAft>
            </a:pPr>
            <a:fld id="{727B4C2D-45E2-4621-8491-2995EB46A674}" type="slidenum">
              <a:rPr lang="en-US" smtClean="0">
                <a:gradFill>
                  <a:gsLst>
                    <a:gs pos="100000">
                      <a:srgbClr val="797A7D"/>
                    </a:gs>
                    <a:gs pos="0">
                      <a:srgbClr val="797A7D"/>
                    </a:gs>
                  </a:gsLst>
                  <a:lin ang="5400000" scaled="0"/>
                </a:gradFill>
                <a:latin typeface="Segoe UI"/>
                <a:ea typeface="+mn-ea"/>
              </a:rPr>
              <a:pPr defTabSz="932559" fontAlgn="auto">
                <a:spcBef>
                  <a:spcPts val="0"/>
                </a:spcBef>
                <a:spcAft>
                  <a:spcPts val="0"/>
                </a:spcAft>
              </a:pPr>
              <a:t>‹#›</a:t>
            </a:fld>
            <a:endParaRPr lang="en-US" dirty="0">
              <a:gradFill>
                <a:gsLst>
                  <a:gs pos="100000">
                    <a:srgbClr val="797A7D"/>
                  </a:gs>
                  <a:gs pos="0">
                    <a:srgbClr val="797A7D"/>
                  </a:gs>
                </a:gsLst>
                <a:lin ang="5400000" scaled="0"/>
              </a:gradFill>
              <a:latin typeface="Segoe UI"/>
              <a:ea typeface="+mn-ea"/>
            </a:endParaRPr>
          </a:p>
        </p:txBody>
      </p:sp>
    </p:spTree>
    <p:extLst>
      <p:ext uri="{BB962C8B-B14F-4D97-AF65-F5344CB8AC3E}">
        <p14:creationId xmlns:p14="http://schemas.microsoft.com/office/powerpoint/2010/main" val="342517234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1889748"/>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3"/>
            <a:ext cx="5504574" cy="2299082"/>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Tree>
    <p:extLst>
      <p:ext uri="{BB962C8B-B14F-4D97-AF65-F5344CB8AC3E}">
        <p14:creationId xmlns:p14="http://schemas.microsoft.com/office/powerpoint/2010/main" val="122178234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0192473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27072427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6694772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152813211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23052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368483986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426518600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7652035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220747973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55172744"/>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15743809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122547"/>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753459"/>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064401"/>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72" kern="1200" spc="-71" baseline="0" smtClean="0">
                <a:gradFill>
                  <a:gsLst>
                    <a:gs pos="100000">
                      <a:schemeClr val="bg2"/>
                    </a:gs>
                    <a:gs pos="0">
                      <a:schemeClr val="bg2"/>
                    </a:gs>
                  </a:gsLst>
                  <a:lin ang="5400000" scaled="0"/>
                </a:gradFill>
                <a:latin typeface="+mj-lt"/>
                <a:ea typeface="+mn-ea"/>
                <a:cs typeface="+mn-cs"/>
              </a:defRPr>
            </a:lvl1pPr>
          </a:lstStyle>
          <a:p>
            <a:pPr marL="0" lvl="0" indent="0" algn="l" defTabSz="913442"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248939157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6080957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96727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1824" y="2629083"/>
            <a:ext cx="11192828" cy="1165754"/>
          </a:xfrm>
          <a:prstGeom prst="rect">
            <a:avLst/>
          </a:prstGeom>
        </p:spPr>
        <p:txBody>
          <a:bodyPr vert="horz" lIns="91440" tIns="45720" rIns="91440" bIns="45720" rtlCol="0" anchor="ctr">
            <a:normAutofit/>
          </a:bodyPr>
          <a:lstStyle>
            <a:lvl1pPr>
              <a:defRPr cap="all"/>
            </a:lvl1pPr>
          </a:lstStyle>
          <a:p>
            <a:r>
              <a:rPr lang="en-US" dirty="0"/>
              <a:t>Click to edit Master title style</a:t>
            </a:r>
          </a:p>
        </p:txBody>
      </p:sp>
    </p:spTree>
    <p:extLst>
      <p:ext uri="{BB962C8B-B14F-4D97-AF65-F5344CB8AC3E}">
        <p14:creationId xmlns:p14="http://schemas.microsoft.com/office/powerpoint/2010/main" val="36307394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6"/>
            <a:ext cx="11889564" cy="91757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67" indent="0">
              <a:buNone/>
              <a:defRPr/>
            </a:lvl3pPr>
            <a:lvl4pPr marL="457133" indent="0">
              <a:buNone/>
              <a:defRPr/>
            </a:lvl4pPr>
            <a:lvl5pPr marL="6857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454690"/>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6"/>
            <a:ext cx="11889564" cy="917575"/>
          </a:xfrm>
          <a:prstGeom prst="rect">
            <a:avLst/>
          </a:prstGeom>
        </p:spPr>
        <p:txBody>
          <a:bodyPr/>
          <a:lstStyle>
            <a:lvl1pPr>
              <a:defRPr baseline="0"/>
            </a:lvl1pPr>
          </a:lstStyle>
          <a:p>
            <a:r>
              <a:rPr lang="en-US" dirty="0"/>
              <a:t>Slide for developer code</a:t>
            </a:r>
          </a:p>
        </p:txBody>
      </p:sp>
      <p:sp>
        <p:nvSpPr>
          <p:cNvPr id="3" name="Rectangle 2"/>
          <p:cNvSpPr/>
          <p:nvPr userDrawn="1"/>
        </p:nvSpPr>
        <p:spPr bwMode="hidden">
          <a:xfrm>
            <a:off x="3"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337" fontAlgn="base">
              <a:spcBef>
                <a:spcPct val="0"/>
              </a:spcBef>
              <a:spcAft>
                <a:spcPct val="0"/>
              </a:spcAft>
            </a:pPr>
            <a:endParaRPr lang="en-US" sz="224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58"/>
            <a:ext cx="11887199" cy="1995932"/>
          </a:xfrm>
          <a:prstGeom prst="rect">
            <a:avLst/>
          </a:prstGeo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0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2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8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862774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6"/>
            <a:ext cx="11889564"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459922394"/>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292341"/>
          </a:xfrm>
          <a:prstGeom prst="rect">
            <a:avLst/>
          </a:prstGeom>
          <a:noFill/>
        </p:spPr>
        <p:txBody>
          <a:bodyPr tIns="91440" bIns="91440" anchor="t" anchorCtr="0">
            <a:spAutoFit/>
          </a:bodyPr>
          <a:lstStyle>
            <a:lvl1pPr>
              <a:defRPr sz="71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84161870"/>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7"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71" indent="0">
              <a:buNone/>
              <a:defRPr sz="2040">
                <a:gradFill>
                  <a:gsLst>
                    <a:gs pos="100000">
                      <a:schemeClr val="bg2"/>
                    </a:gs>
                    <a:gs pos="0">
                      <a:schemeClr val="bg2"/>
                    </a:gs>
                  </a:gsLst>
                  <a:lin ang="5400000" scaled="0"/>
                </a:gradFill>
              </a:defRPr>
            </a:lvl3pPr>
            <a:lvl4pPr marL="466268" indent="0">
              <a:buNone/>
              <a:defRPr sz="2040">
                <a:gradFill>
                  <a:gsLst>
                    <a:gs pos="100000">
                      <a:schemeClr val="bg2"/>
                    </a:gs>
                    <a:gs pos="0">
                      <a:schemeClr val="bg2"/>
                    </a:gs>
                  </a:gsLst>
                  <a:lin ang="5400000" scaled="0"/>
                </a:gradFill>
              </a:defRPr>
            </a:lvl4pPr>
            <a:lvl5pPr marL="707496"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9660" y="233152"/>
            <a:ext cx="11375537" cy="762786"/>
          </a:xfrm>
          <a:prstGeom prst="rect">
            <a:avLst/>
          </a:prstGeo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616868665"/>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799"/>
            </a:lvl1pPr>
          </a:lstStyle>
          <a:p>
            <a:r>
              <a:rPr lang="en-US" dirty="0"/>
              <a:t>Click to edit Master title style</a:t>
            </a:r>
          </a:p>
        </p:txBody>
      </p:sp>
      <p:sp>
        <p:nvSpPr>
          <p:cNvPr id="3" name="Content Placeholder 2"/>
          <p:cNvSpPr>
            <a:spLocks noGrp="1"/>
          </p:cNvSpPr>
          <p:nvPr>
            <p:ph idx="1"/>
          </p:nvPr>
        </p:nvSpPr>
        <p:spPr>
          <a:xfrm>
            <a:off x="621824" y="1632058"/>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878384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a:t>Click to edit Master title style</a:t>
            </a:r>
          </a:p>
        </p:txBody>
      </p:sp>
      <p:sp>
        <p:nvSpPr>
          <p:cNvPr id="3" name="Text Placeholder 2"/>
          <p:cNvSpPr>
            <a:spLocks noGrp="1"/>
          </p:cNvSpPr>
          <p:nvPr>
            <p:ph type="body" idx="1"/>
          </p:nvPr>
        </p:nvSpPr>
        <p:spPr>
          <a:xfrm>
            <a:off x="982396" y="1967693"/>
            <a:ext cx="10571004" cy="1530591"/>
          </a:xfrm>
          <a:prstGeom prst="rect">
            <a:avLst/>
          </a:prstGeom>
        </p:spPr>
        <p:txBody>
          <a:bodyPr anchor="b"/>
          <a:lstStyle>
            <a:lvl1pPr marL="0" indent="0">
              <a:buNone/>
              <a:defRPr sz="2720">
                <a:solidFill>
                  <a:schemeClr val="tx1">
                    <a:tint val="75000"/>
                  </a:schemeClr>
                </a:solidFill>
              </a:defRPr>
            </a:lvl1pPr>
            <a:lvl2pPr marL="621705" indent="0">
              <a:buNone/>
              <a:defRPr sz="2448">
                <a:solidFill>
                  <a:schemeClr val="tx1">
                    <a:tint val="75000"/>
                  </a:schemeClr>
                </a:solidFill>
              </a:defRPr>
            </a:lvl2pPr>
            <a:lvl3pPr marL="1243411" indent="0">
              <a:buNone/>
              <a:defRPr sz="2176">
                <a:solidFill>
                  <a:schemeClr val="tx1">
                    <a:tint val="75000"/>
                  </a:schemeClr>
                </a:solidFill>
              </a:defRPr>
            </a:lvl3pPr>
            <a:lvl4pPr marL="1865116" indent="0">
              <a:buNone/>
              <a:defRPr sz="1904">
                <a:solidFill>
                  <a:schemeClr val="tx1">
                    <a:tint val="75000"/>
                  </a:schemeClr>
                </a:solidFill>
              </a:defRPr>
            </a:lvl4pPr>
            <a:lvl5pPr marL="2486822" indent="0">
              <a:buNone/>
              <a:defRPr sz="1904">
                <a:solidFill>
                  <a:schemeClr val="tx1">
                    <a:tint val="75000"/>
                  </a:schemeClr>
                </a:solidFill>
              </a:defRPr>
            </a:lvl5pPr>
            <a:lvl6pPr marL="3108527" indent="0">
              <a:buNone/>
              <a:defRPr sz="1904">
                <a:solidFill>
                  <a:schemeClr val="tx1">
                    <a:tint val="75000"/>
                  </a:schemeClr>
                </a:solidFill>
              </a:defRPr>
            </a:lvl6pPr>
            <a:lvl7pPr marL="3730233" indent="0">
              <a:buNone/>
              <a:defRPr sz="1904">
                <a:solidFill>
                  <a:schemeClr val="tx1">
                    <a:tint val="75000"/>
                  </a:schemeClr>
                </a:solidFill>
              </a:defRPr>
            </a:lvl7pPr>
            <a:lvl8pPr marL="4351938" indent="0">
              <a:buNone/>
              <a:defRPr sz="1904">
                <a:solidFill>
                  <a:schemeClr val="tx1">
                    <a:tint val="75000"/>
                  </a:schemeClr>
                </a:solidFill>
              </a:defRPr>
            </a:lvl8pPr>
            <a:lvl9pPr marL="4973644" indent="0">
              <a:buNone/>
              <a:defRPr sz="1904">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5345185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799"/>
            </a:lvl1pPr>
          </a:lstStyle>
          <a:p>
            <a:r>
              <a:rPr lang="en-US" dirty="0"/>
              <a:t>Click to edit Master title style</a:t>
            </a:r>
          </a:p>
        </p:txBody>
      </p:sp>
      <p:sp>
        <p:nvSpPr>
          <p:cNvPr id="3" name="Content Placeholder 2"/>
          <p:cNvSpPr>
            <a:spLocks noGrp="1"/>
          </p:cNvSpPr>
          <p:nvPr>
            <p:ph sz="half" idx="1"/>
          </p:nvPr>
        </p:nvSpPr>
        <p:spPr>
          <a:xfrm>
            <a:off x="621824" y="1738335"/>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6157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799"/>
            </a:lvl1pPr>
          </a:lstStyle>
          <a:p>
            <a:r>
              <a:rPr lang="en-US" dirty="0"/>
              <a:t>Click to edit Master title style</a:t>
            </a:r>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05" indent="0">
              <a:buNone/>
              <a:defRPr sz="2720" b="1"/>
            </a:lvl2pPr>
            <a:lvl3pPr marL="1243411" indent="0">
              <a:buNone/>
              <a:defRPr sz="2448" b="1"/>
            </a:lvl3pPr>
            <a:lvl4pPr marL="1865116" indent="0">
              <a:buNone/>
              <a:defRPr sz="2176" b="1"/>
            </a:lvl4pPr>
            <a:lvl5pPr marL="2486822" indent="0">
              <a:buNone/>
              <a:defRPr sz="2176" b="1"/>
            </a:lvl5pPr>
            <a:lvl6pPr marL="3108527" indent="0">
              <a:buNone/>
              <a:defRPr sz="2176" b="1"/>
            </a:lvl6pPr>
            <a:lvl7pPr marL="3730233" indent="0">
              <a:buNone/>
              <a:defRPr sz="2176" b="1"/>
            </a:lvl7pPr>
            <a:lvl8pPr marL="4351938" indent="0">
              <a:buNone/>
              <a:defRPr sz="2176" b="1"/>
            </a:lvl8pPr>
            <a:lvl9pPr marL="4973644" indent="0">
              <a:buNone/>
              <a:defRPr sz="2176" b="1"/>
            </a:lvl9pPr>
          </a:lstStyle>
          <a:p>
            <a:pPr lvl="0"/>
            <a:r>
              <a:rPr lang="en-US" dirty="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17558" y="2189511"/>
            <a:ext cx="5497095" cy="654117"/>
          </a:xfrm>
          <a:prstGeom prst="rect">
            <a:avLst/>
          </a:prstGeom>
        </p:spPr>
        <p:txBody>
          <a:bodyPr anchor="b"/>
          <a:lstStyle>
            <a:lvl1pPr marL="0" indent="0">
              <a:buNone/>
              <a:defRPr sz="3264" b="1"/>
            </a:lvl1pPr>
            <a:lvl2pPr marL="621705" indent="0">
              <a:buNone/>
              <a:defRPr sz="2720" b="1"/>
            </a:lvl2pPr>
            <a:lvl3pPr marL="1243411" indent="0">
              <a:buNone/>
              <a:defRPr sz="2448" b="1"/>
            </a:lvl3pPr>
            <a:lvl4pPr marL="1865116" indent="0">
              <a:buNone/>
              <a:defRPr sz="2176" b="1"/>
            </a:lvl4pPr>
            <a:lvl5pPr marL="2486822" indent="0">
              <a:buNone/>
              <a:defRPr sz="2176" b="1"/>
            </a:lvl5pPr>
            <a:lvl6pPr marL="3108527" indent="0">
              <a:buNone/>
              <a:defRPr sz="2176" b="1"/>
            </a:lvl6pPr>
            <a:lvl7pPr marL="3730233" indent="0">
              <a:buNone/>
              <a:defRPr sz="2176" b="1"/>
            </a:lvl7pPr>
            <a:lvl8pPr marL="4351938" indent="0">
              <a:buNone/>
              <a:defRPr sz="2176" b="1"/>
            </a:lvl8pPr>
            <a:lvl9pPr marL="4973644" indent="0">
              <a:buNone/>
              <a:defRPr sz="2176" b="1"/>
            </a:lvl9pPr>
          </a:lstStyle>
          <a:p>
            <a:pPr lvl="0"/>
            <a:r>
              <a:rPr lang="en-US"/>
              <a:t>Click to edit Master text styles</a:t>
            </a:r>
          </a:p>
        </p:txBody>
      </p:sp>
      <p:sp>
        <p:nvSpPr>
          <p:cNvPr id="6" name="Content Placeholder 5"/>
          <p:cNvSpPr>
            <a:spLocks noGrp="1"/>
          </p:cNvSpPr>
          <p:nvPr>
            <p:ph sz="quarter" idx="4"/>
          </p:nvPr>
        </p:nvSpPr>
        <p:spPr>
          <a:xfrm>
            <a:off x="6317558" y="2697499"/>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05"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01690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a:t>Click to edit Master title style</a:t>
            </a:r>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a:t>Click to edit Master text styles</a:t>
            </a:r>
          </a:p>
        </p:txBody>
      </p:sp>
    </p:spTree>
    <p:extLst>
      <p:ext uri="{BB962C8B-B14F-4D97-AF65-F5344CB8AC3E}">
        <p14:creationId xmlns:p14="http://schemas.microsoft.com/office/powerpoint/2010/main" val="326948772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799"/>
            </a:lvl1pPr>
          </a:lstStyle>
          <a:p>
            <a:r>
              <a:rPr lang="en-US" dirty="0"/>
              <a:t>Click to edit Master title style</a:t>
            </a:r>
          </a:p>
        </p:txBody>
      </p:sp>
    </p:spTree>
    <p:extLst>
      <p:ext uri="{BB962C8B-B14F-4D97-AF65-F5344CB8AC3E}">
        <p14:creationId xmlns:p14="http://schemas.microsoft.com/office/powerpoint/2010/main" val="319411731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1258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6" y="610604"/>
            <a:ext cx="4091515" cy="1185183"/>
          </a:xfrm>
          <a:prstGeom prst="rect">
            <a:avLst/>
          </a:prstGeom>
        </p:spPr>
        <p:txBody>
          <a:bodyPr anchor="b"/>
          <a:lstStyle>
            <a:lvl1pPr algn="l">
              <a:defRPr sz="2720" b="1"/>
            </a:lvl1pPr>
          </a:lstStyle>
          <a:p>
            <a:r>
              <a:rPr lang="en-US" dirty="0"/>
              <a:t>Click to edit Master title style</a:t>
            </a:r>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1826" y="1795787"/>
            <a:ext cx="4091515" cy="4451794"/>
          </a:xfrm>
          <a:prstGeom prst="rect">
            <a:avLst/>
          </a:prstGeom>
        </p:spPr>
        <p:txBody>
          <a:bodyPr/>
          <a:lstStyle>
            <a:lvl1pPr marL="0" indent="0">
              <a:buNone/>
              <a:defRPr sz="1904"/>
            </a:lvl1pPr>
            <a:lvl2pPr marL="621705" indent="0">
              <a:buNone/>
              <a:defRPr sz="1632"/>
            </a:lvl2pPr>
            <a:lvl3pPr marL="1243411" indent="0">
              <a:buNone/>
              <a:defRPr sz="1360"/>
            </a:lvl3pPr>
            <a:lvl4pPr marL="1865116" indent="0">
              <a:buNone/>
              <a:defRPr sz="1224"/>
            </a:lvl4pPr>
            <a:lvl5pPr marL="2486822" indent="0">
              <a:buNone/>
              <a:defRPr sz="1224"/>
            </a:lvl5pPr>
            <a:lvl6pPr marL="3108527" indent="0">
              <a:buNone/>
              <a:defRPr sz="1224"/>
            </a:lvl6pPr>
            <a:lvl7pPr marL="3730233" indent="0">
              <a:buNone/>
              <a:defRPr sz="1224"/>
            </a:lvl7pPr>
            <a:lvl8pPr marL="4351938" indent="0">
              <a:buNone/>
              <a:defRPr sz="1224"/>
            </a:lvl8pPr>
            <a:lvl9pPr marL="4973644" indent="0">
              <a:buNone/>
              <a:defRPr sz="1224"/>
            </a:lvl9pPr>
          </a:lstStyle>
          <a:p>
            <a:pPr lvl="0"/>
            <a:r>
              <a:rPr lang="en-US" dirty="0"/>
              <a:t>Click to edit Master text styles</a:t>
            </a:r>
          </a:p>
        </p:txBody>
      </p:sp>
    </p:spTree>
    <p:extLst>
      <p:ext uri="{BB962C8B-B14F-4D97-AF65-F5344CB8AC3E}">
        <p14:creationId xmlns:p14="http://schemas.microsoft.com/office/powerpoint/2010/main" val="13219492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9"/>
            <a:ext cx="7461885" cy="578559"/>
          </a:xfrm>
          <a:prstGeom prst="rect">
            <a:avLst/>
          </a:prstGeom>
        </p:spPr>
        <p:txBody>
          <a:bodyPr anchor="b"/>
          <a:lstStyle>
            <a:lvl1pPr algn="l">
              <a:defRPr sz="2720" b="1"/>
            </a:lvl1pPr>
          </a:lstStyle>
          <a:p>
            <a:r>
              <a:rPr lang="en-US"/>
              <a:t>Click to edit Master title style</a:t>
            </a:r>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05" indent="0">
              <a:buNone/>
              <a:defRPr sz="3808"/>
            </a:lvl2pPr>
            <a:lvl3pPr marL="1243411" indent="0">
              <a:buNone/>
              <a:defRPr sz="3264"/>
            </a:lvl3pPr>
            <a:lvl4pPr marL="1865116" indent="0">
              <a:buNone/>
              <a:defRPr sz="2720"/>
            </a:lvl4pPr>
            <a:lvl5pPr marL="2486822" indent="0">
              <a:buNone/>
              <a:defRPr sz="2720"/>
            </a:lvl5pPr>
            <a:lvl6pPr marL="3108527" indent="0">
              <a:buNone/>
              <a:defRPr sz="2720"/>
            </a:lvl6pPr>
            <a:lvl7pPr marL="3730233" indent="0">
              <a:buNone/>
              <a:defRPr sz="2720"/>
            </a:lvl7pPr>
            <a:lvl8pPr marL="4351938" indent="0">
              <a:buNone/>
              <a:defRPr sz="2720"/>
            </a:lvl8pPr>
            <a:lvl9pPr marL="4973644" indent="0">
              <a:buNone/>
              <a:defRPr sz="2720"/>
            </a:lvl9pPr>
          </a:lstStyle>
          <a:p>
            <a:pPr lvl="0"/>
            <a:endParaRPr lang="en-US" noProof="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05" indent="0">
              <a:buNone/>
              <a:defRPr sz="1632"/>
            </a:lvl2pPr>
            <a:lvl3pPr marL="1243411" indent="0">
              <a:buNone/>
              <a:defRPr sz="1360"/>
            </a:lvl3pPr>
            <a:lvl4pPr marL="1865116" indent="0">
              <a:buNone/>
              <a:defRPr sz="1224"/>
            </a:lvl4pPr>
            <a:lvl5pPr marL="2486822" indent="0">
              <a:buNone/>
              <a:defRPr sz="1224"/>
            </a:lvl5pPr>
            <a:lvl6pPr marL="3108527" indent="0">
              <a:buNone/>
              <a:defRPr sz="1224"/>
            </a:lvl6pPr>
            <a:lvl7pPr marL="3730233" indent="0">
              <a:buNone/>
              <a:defRPr sz="1224"/>
            </a:lvl7pPr>
            <a:lvl8pPr marL="4351938" indent="0">
              <a:buNone/>
              <a:defRPr sz="1224"/>
            </a:lvl8pPr>
            <a:lvl9pPr marL="4973644" indent="0">
              <a:buNone/>
              <a:defRPr sz="1224"/>
            </a:lvl9pPr>
          </a:lstStyle>
          <a:p>
            <a:pPr lvl="0"/>
            <a:r>
              <a:rPr lang="en-US"/>
              <a:t>Click to edit Master text styles</a:t>
            </a:r>
          </a:p>
        </p:txBody>
      </p:sp>
    </p:spTree>
    <p:extLst>
      <p:ext uri="{BB962C8B-B14F-4D97-AF65-F5344CB8AC3E}">
        <p14:creationId xmlns:p14="http://schemas.microsoft.com/office/powerpoint/2010/main" val="135157035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67" indent="0">
              <a:buNone/>
              <a:defRPr/>
            </a:lvl3pPr>
            <a:lvl4pPr marL="457133" indent="0">
              <a:buNone/>
              <a:defRPr/>
            </a:lvl4pPr>
            <a:lvl5pPr marL="6857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0121941"/>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1824" y="2629083"/>
            <a:ext cx="11192828" cy="1165754"/>
          </a:xfrm>
          <a:prstGeom prst="rect">
            <a:avLst/>
          </a:prstGeom>
        </p:spPr>
        <p:txBody>
          <a:bodyPr vert="horz" lIns="91440" tIns="45720" rIns="91440" bIns="45720" rtlCol="0" anchor="ctr">
            <a:normAutofit/>
          </a:bodyPr>
          <a:lstStyle>
            <a:lvl1pPr>
              <a:defRPr cap="all"/>
            </a:lvl1pPr>
          </a:lstStyle>
          <a:p>
            <a:r>
              <a:rPr lang="en-US" dirty="0"/>
              <a:t>Click to edit Master title style</a:t>
            </a:r>
          </a:p>
        </p:txBody>
      </p:sp>
    </p:spTree>
    <p:extLst>
      <p:ext uri="{BB962C8B-B14F-4D97-AF65-F5344CB8AC3E}">
        <p14:creationId xmlns:p14="http://schemas.microsoft.com/office/powerpoint/2010/main" val="394970335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marL="0" marR="0" lvl="0" indent="0" algn="ctr" defTabSz="932337" eaLnBrk="1" fontAlgn="base" latinLnBrk="0" hangingPunct="1">
              <a:lnSpc>
                <a:spcPct val="100000"/>
              </a:lnSpc>
              <a:spcBef>
                <a:spcPct val="0"/>
              </a:spcBef>
              <a:spcAft>
                <a:spcPct val="0"/>
              </a:spcAft>
              <a:buClrTx/>
              <a:buSzTx/>
              <a:buFontTx/>
              <a:buNone/>
              <a:tabLst/>
              <a:defRPr/>
            </a:pPr>
            <a:endParaRPr kumimoji="0" lang="en-US" sz="2249"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Text Placeholder 4"/>
          <p:cNvSpPr>
            <a:spLocks noGrp="1"/>
          </p:cNvSpPr>
          <p:nvPr>
            <p:ph type="body" sz="quarter" idx="10"/>
          </p:nvPr>
        </p:nvSpPr>
        <p:spPr>
          <a:xfrm>
            <a:off x="274639" y="1898615"/>
            <a:ext cx="11887199" cy="1995932"/>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0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2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8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1"/>
          </p:nvPr>
        </p:nvSpPr>
        <p:spPr>
          <a:xfrm>
            <a:off x="725489" y="649289"/>
            <a:ext cx="10969625" cy="457200"/>
          </a:xfrm>
        </p:spPr>
        <p:txBody>
          <a:bodyPr/>
          <a:lstStyle>
            <a:lvl1pPr marL="0" indent="0">
              <a:buNone/>
              <a:defRPr/>
            </a:lvl1pPr>
            <a:lvl5pPr marL="2486822" indent="0">
              <a:buNone/>
              <a:defRPr/>
            </a:lvl5pPr>
          </a:lstStyle>
          <a:p>
            <a:pPr lvl="0"/>
            <a:r>
              <a:rPr lang="en-US" dirty="0"/>
              <a:t>Click to edit Master text styles</a:t>
            </a:r>
          </a:p>
        </p:txBody>
      </p:sp>
    </p:spTree>
    <p:extLst>
      <p:ext uri="{BB962C8B-B14F-4D97-AF65-F5344CB8AC3E}">
        <p14:creationId xmlns:p14="http://schemas.microsoft.com/office/powerpoint/2010/main" val="3426598216"/>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3"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marL="0" marR="0" lvl="0" indent="0" algn="ctr" defTabSz="932337" eaLnBrk="1" fontAlgn="base" latinLnBrk="0" hangingPunct="1">
              <a:lnSpc>
                <a:spcPct val="100000"/>
              </a:lnSpc>
              <a:spcBef>
                <a:spcPct val="0"/>
              </a:spcBef>
              <a:spcAft>
                <a:spcPct val="0"/>
              </a:spcAft>
              <a:buClrTx/>
              <a:buSzTx/>
              <a:buFontTx/>
              <a:buNone/>
              <a:tabLst/>
              <a:defRPr/>
            </a:pPr>
            <a:endParaRPr kumimoji="0" lang="en-US" sz="2249"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Text Placeholder 4"/>
          <p:cNvSpPr>
            <a:spLocks noGrp="1"/>
          </p:cNvSpPr>
          <p:nvPr>
            <p:ph type="body" sz="quarter" idx="10"/>
          </p:nvPr>
        </p:nvSpPr>
        <p:spPr>
          <a:xfrm>
            <a:off x="274641" y="1221158"/>
            <a:ext cx="11887199" cy="1995932"/>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0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2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8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7827377"/>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932736" y="2287385"/>
            <a:ext cx="10571004" cy="1498210"/>
          </a:xfrm>
          <a:prstGeom prst="rect">
            <a:avLst/>
          </a:prstGeom>
        </p:spPr>
        <p:txBody>
          <a:bodyPr/>
          <a:lstStyle>
            <a:lvl1pPr>
              <a:defRPr>
                <a:solidFill>
                  <a:srgbClr val="FFFFFF"/>
                </a:solidFill>
                <a:latin typeface="Source Sans Pro"/>
                <a:cs typeface="Source Sans Pro"/>
              </a:defRPr>
            </a:lvl1pPr>
          </a:lstStyle>
          <a:p>
            <a:r>
              <a:rPr lang="en-US" dirty="0"/>
              <a:t>Click to edit Master title style</a:t>
            </a:r>
          </a:p>
        </p:txBody>
      </p:sp>
    </p:spTree>
    <p:extLst>
      <p:ext uri="{BB962C8B-B14F-4D97-AF65-F5344CB8AC3E}">
        <p14:creationId xmlns:p14="http://schemas.microsoft.com/office/powerpoint/2010/main" val="143595977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6"/>
            <a:ext cx="11889564" cy="91757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67" indent="0">
              <a:buNone/>
              <a:defRPr/>
            </a:lvl3pPr>
            <a:lvl4pPr marL="457133" indent="0">
              <a:buNone/>
              <a:defRPr/>
            </a:lvl4pPr>
            <a:lvl5pPr marL="6857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5421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a:t>Click to edit Master title style</a:t>
            </a:r>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a:t>Click to edit Master text styles</a:t>
            </a:r>
          </a:p>
        </p:txBody>
      </p:sp>
    </p:spTree>
    <p:extLst>
      <p:ext uri="{BB962C8B-B14F-4D97-AF65-F5344CB8AC3E}">
        <p14:creationId xmlns:p14="http://schemas.microsoft.com/office/powerpoint/2010/main" val="192191425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7"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71" indent="0">
              <a:buNone/>
              <a:defRPr sz="2040">
                <a:gradFill>
                  <a:gsLst>
                    <a:gs pos="100000">
                      <a:schemeClr val="bg2"/>
                    </a:gs>
                    <a:gs pos="0">
                      <a:schemeClr val="bg2"/>
                    </a:gs>
                  </a:gsLst>
                  <a:lin ang="5400000" scaled="0"/>
                </a:gradFill>
              </a:defRPr>
            </a:lvl3pPr>
            <a:lvl4pPr marL="466268" indent="0">
              <a:buNone/>
              <a:defRPr sz="2040">
                <a:gradFill>
                  <a:gsLst>
                    <a:gs pos="100000">
                      <a:schemeClr val="bg2"/>
                    </a:gs>
                    <a:gs pos="0">
                      <a:schemeClr val="bg2"/>
                    </a:gs>
                  </a:gsLst>
                  <a:lin ang="5400000" scaled="0"/>
                </a:gradFill>
              </a:defRPr>
            </a:lvl4pPr>
            <a:lvl5pPr marL="707496"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9660" y="233152"/>
            <a:ext cx="11375537" cy="762786"/>
          </a:xfrm>
          <a:prstGeom prst="rect">
            <a:avLst/>
          </a:prstGeo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9344396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799"/>
            </a:lvl1pPr>
          </a:lstStyle>
          <a:p>
            <a:r>
              <a:rPr lang="en-US" dirty="0"/>
              <a:t>Click to edit Master title style</a:t>
            </a:r>
          </a:p>
        </p:txBody>
      </p:sp>
      <p:sp>
        <p:nvSpPr>
          <p:cNvPr id="3" name="Content Placeholder 2"/>
          <p:cNvSpPr>
            <a:spLocks noGrp="1"/>
          </p:cNvSpPr>
          <p:nvPr>
            <p:ph idx="1"/>
          </p:nvPr>
        </p:nvSpPr>
        <p:spPr>
          <a:xfrm>
            <a:off x="621824" y="1632058"/>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9751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260246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Titl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1722239"/>
            <a:ext cx="10571004" cy="1498210"/>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65471" y="3511886"/>
            <a:ext cx="8705533" cy="1787490"/>
          </a:xfrm>
          <a:prstGeom prst="rect">
            <a:avLst/>
          </a:prstGeom>
        </p:spPr>
        <p:txBody>
          <a:bodyPr/>
          <a:lstStyle>
            <a:lvl1pPr marL="0" indent="0" algn="ctr">
              <a:buNone/>
              <a:defRPr>
                <a:solidFill>
                  <a:schemeClr val="bg1"/>
                </a:solidFill>
              </a:defRPr>
            </a:lvl1pPr>
            <a:lvl2pPr marL="621746" indent="0" algn="ctr">
              <a:buNone/>
              <a:defRPr>
                <a:solidFill>
                  <a:schemeClr val="tx1">
                    <a:tint val="75000"/>
                  </a:schemeClr>
                </a:solidFill>
              </a:defRPr>
            </a:lvl2pPr>
            <a:lvl3pPr marL="1243493" indent="0" algn="ctr">
              <a:buNone/>
              <a:defRPr>
                <a:solidFill>
                  <a:schemeClr val="tx1">
                    <a:tint val="75000"/>
                  </a:schemeClr>
                </a:solidFill>
              </a:defRPr>
            </a:lvl3pPr>
            <a:lvl4pPr marL="1865239" indent="0" algn="ctr">
              <a:buNone/>
              <a:defRPr>
                <a:solidFill>
                  <a:schemeClr val="tx1">
                    <a:tint val="75000"/>
                  </a:schemeClr>
                </a:solidFill>
              </a:defRPr>
            </a:lvl4pPr>
            <a:lvl5pPr marL="2486985" indent="0" algn="ctr">
              <a:buNone/>
              <a:defRPr>
                <a:solidFill>
                  <a:schemeClr val="tx1">
                    <a:tint val="75000"/>
                  </a:schemeClr>
                </a:solidFill>
              </a:defRPr>
            </a:lvl5pPr>
            <a:lvl6pPr marL="3108731" indent="0" algn="ctr">
              <a:buNone/>
              <a:defRPr>
                <a:solidFill>
                  <a:schemeClr val="tx1">
                    <a:tint val="75000"/>
                  </a:schemeClr>
                </a:solidFill>
              </a:defRPr>
            </a:lvl6pPr>
            <a:lvl7pPr marL="3730478" indent="0" algn="ctr">
              <a:buNone/>
              <a:defRPr>
                <a:solidFill>
                  <a:schemeClr val="tx1">
                    <a:tint val="75000"/>
                  </a:schemeClr>
                </a:solidFill>
              </a:defRPr>
            </a:lvl7pPr>
            <a:lvl8pPr marL="4352224" indent="0" algn="ctr">
              <a:buNone/>
              <a:defRPr>
                <a:solidFill>
                  <a:schemeClr val="tx1">
                    <a:tint val="75000"/>
                  </a:schemeClr>
                </a:solidFill>
              </a:defRPr>
            </a:lvl8pPr>
            <a:lvl9pPr marL="497397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40780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853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1824" y="2629083"/>
            <a:ext cx="11192828" cy="1165754"/>
          </a:xfrm>
          <a:prstGeom prst="rect">
            <a:avLst/>
          </a:prstGeom>
        </p:spPr>
        <p:txBody>
          <a:bodyPr vert="horz" lIns="91440" tIns="45720" rIns="91440" bIns="45720" rtlCol="0" anchor="ctr">
            <a:normAutofit/>
          </a:bodyPr>
          <a:lstStyle>
            <a:lvl1pPr>
              <a:defRPr cap="all"/>
            </a:lvl1pPr>
          </a:lstStyle>
          <a:p>
            <a:r>
              <a:rPr lang="en-US" dirty="0"/>
              <a:t>Click to edit Master title style</a:t>
            </a:r>
          </a:p>
        </p:txBody>
      </p:sp>
    </p:spTree>
    <p:extLst>
      <p:ext uri="{BB962C8B-B14F-4D97-AF65-F5344CB8AC3E}">
        <p14:creationId xmlns:p14="http://schemas.microsoft.com/office/powerpoint/2010/main" val="3453602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21734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835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5"/>
            <a:ext cx="11889564" cy="917575"/>
          </a:xfrm>
          <a:prstGeom prst="rect">
            <a:avLst/>
          </a:prstGeom>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a:prstGeom prst="rect">
            <a:avLst/>
          </a:prstGeo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43587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93738950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prstGeom prst="rect">
            <a:avLst/>
          </a:prstGeo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734070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9660" y="233151"/>
            <a:ext cx="11375536" cy="762786"/>
          </a:xfrm>
          <a:prstGeom prst="rect">
            <a:avLst/>
          </a:prstGeo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4920048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a:t>Click to edit Master title style</a:t>
            </a:r>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6198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a:t>Click to edit Master title style</a:t>
            </a:r>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8024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77843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5576244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a:t>Click to edit Master title style</a:t>
            </a:r>
          </a:p>
        </p:txBody>
      </p:sp>
      <p:sp>
        <p:nvSpPr>
          <p:cNvPr id="3"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051893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2916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932736" y="2287385"/>
            <a:ext cx="10571004" cy="1498210"/>
          </a:xfrm>
          <a:prstGeom prst="rect">
            <a:avLst/>
          </a:prstGeom>
        </p:spPr>
        <p:txBody>
          <a:bodyPr/>
          <a:lstStyle>
            <a:lvl1pPr>
              <a:defRPr>
                <a:solidFill>
                  <a:srgbClr val="FFFFFF"/>
                </a:solidFill>
                <a:latin typeface="Source Sans Pro"/>
                <a:cs typeface="Source Sans Pro"/>
              </a:defRPr>
            </a:lvl1pPr>
          </a:lstStyle>
          <a:p>
            <a:r>
              <a:rPr lang="en-US" dirty="0"/>
              <a:t>Click to edit Master title style</a:t>
            </a:r>
          </a:p>
        </p:txBody>
      </p:sp>
    </p:spTree>
    <p:extLst>
      <p:ext uri="{BB962C8B-B14F-4D97-AF65-F5344CB8AC3E}">
        <p14:creationId xmlns:p14="http://schemas.microsoft.com/office/powerpoint/2010/main" val="1276414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a:t>Click to edit Master title style</a:t>
            </a:r>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538388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a:t>Click to edit Master title style</a:t>
            </a:r>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384860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3778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430502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a:t>Click to edit Master title style</a:t>
            </a:r>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36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a:t>Click to edit Master title style</a:t>
            </a:r>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368140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74091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546337"/>
            <a:ext cx="11192828" cy="1165754"/>
          </a:xfrm>
          <a:prstGeom prst="rect">
            <a:avLst/>
          </a:prstGeom>
        </p:spPr>
        <p:txBody>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621824" y="2189511"/>
            <a:ext cx="5494936"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dirty="0"/>
              <a:t>Click to edit Master text styles</a:t>
            </a:r>
          </a:p>
        </p:txBody>
      </p:sp>
      <p:sp>
        <p:nvSpPr>
          <p:cNvPr id="4" name="Content Placeholder 3"/>
          <p:cNvSpPr>
            <a:spLocks noGrp="1"/>
          </p:cNvSpPr>
          <p:nvPr>
            <p:ph sz="half" idx="2"/>
          </p:nvPr>
        </p:nvSpPr>
        <p:spPr>
          <a:xfrm>
            <a:off x="621824" y="2697498"/>
            <a:ext cx="5494936" cy="3599561"/>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17557" y="2189511"/>
            <a:ext cx="5497095" cy="654117"/>
          </a:xfrm>
          <a:prstGeom prst="rect">
            <a:avLst/>
          </a:prstGeo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a:t>Click to edit Master text styles</a:t>
            </a:r>
          </a:p>
        </p:txBody>
      </p:sp>
      <p:sp>
        <p:nvSpPr>
          <p:cNvPr id="6" name="Content Placeholder 5"/>
          <p:cNvSpPr>
            <a:spLocks noGrp="1"/>
          </p:cNvSpPr>
          <p:nvPr>
            <p:ph sz="quarter" idx="4"/>
          </p:nvPr>
        </p:nvSpPr>
        <p:spPr>
          <a:xfrm>
            <a:off x="6317557" y="2697498"/>
            <a:ext cx="5497095" cy="3599562"/>
          </a:xfrm>
          <a:prstGeom prst="rect">
            <a:avLst/>
          </a:prstGeo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846868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a:t>Click to edit Master title style</a:t>
            </a:r>
          </a:p>
        </p:txBody>
      </p:sp>
      <p:sp>
        <p:nvSpPr>
          <p:cNvPr id="3"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46521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152573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223933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24" y="610603"/>
            <a:ext cx="4091515" cy="1185183"/>
          </a:xfrm>
          <a:prstGeom prst="rect">
            <a:avLst/>
          </a:prstGeom>
        </p:spPr>
        <p:txBody>
          <a:bodyPr anchor="b"/>
          <a:lstStyle>
            <a:lvl1pPr algn="l">
              <a:defRPr sz="2720" b="1"/>
            </a:lvl1pPr>
          </a:lstStyle>
          <a:p>
            <a:r>
              <a:rPr lang="en-US" dirty="0"/>
              <a:t>Click to edit Master title style</a:t>
            </a:r>
          </a:p>
        </p:txBody>
      </p:sp>
      <p:sp>
        <p:nvSpPr>
          <p:cNvPr id="3" name="Content Placeholder 2"/>
          <p:cNvSpPr>
            <a:spLocks noGrp="1"/>
          </p:cNvSpPr>
          <p:nvPr>
            <p:ph idx="1"/>
          </p:nvPr>
        </p:nvSpPr>
        <p:spPr>
          <a:xfrm>
            <a:off x="4862316" y="610602"/>
            <a:ext cx="6952335" cy="5636977"/>
          </a:xfrm>
          <a:prstGeom prst="rect">
            <a:avLst/>
          </a:prstGeo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1824" y="1795786"/>
            <a:ext cx="4091515" cy="4451794"/>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dirty="0"/>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21646870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8"/>
            <a:ext cx="7461885" cy="578559"/>
          </a:xfrm>
          <a:prstGeom prst="rect">
            <a:avLst/>
          </a:prstGeom>
        </p:spPr>
        <p:txBody>
          <a:bodyPr anchor="b"/>
          <a:lstStyle>
            <a:lvl1pPr algn="l">
              <a:defRPr sz="2720" b="1"/>
            </a:lvl1pPr>
          </a:lstStyle>
          <a:p>
            <a:r>
              <a:rPr lang="en-US"/>
              <a:t>Click to edit Master title style</a:t>
            </a:r>
          </a:p>
        </p:txBody>
      </p:sp>
      <p:sp>
        <p:nvSpPr>
          <p:cNvPr id="3" name="Picture Placeholder 2"/>
          <p:cNvSpPr>
            <a:spLocks noGrp="1"/>
          </p:cNvSpPr>
          <p:nvPr>
            <p:ph type="pic" idx="1"/>
          </p:nvPr>
        </p:nvSpPr>
        <p:spPr>
          <a:xfrm>
            <a:off x="2437636" y="626053"/>
            <a:ext cx="7461885" cy="4196715"/>
          </a:xfrm>
          <a:prstGeom prst="rect">
            <a:avLst/>
          </a:prstGeo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a:p>
        </p:txBody>
      </p:sp>
      <p:sp>
        <p:nvSpPr>
          <p:cNvPr id="4" name="Text Placeholder 3"/>
          <p:cNvSpPr>
            <a:spLocks noGrp="1"/>
          </p:cNvSpPr>
          <p:nvPr>
            <p:ph type="body" sz="half" idx="2"/>
          </p:nvPr>
        </p:nvSpPr>
        <p:spPr>
          <a:xfrm>
            <a:off x="2437636" y="5474727"/>
            <a:ext cx="7461885" cy="820346"/>
          </a:xfrm>
          <a:prstGeom prst="rect">
            <a:avLst/>
          </a:prstGeo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a:t>Click to edit Master text styles</a:t>
            </a:r>
          </a:p>
        </p:txBody>
      </p:sp>
      <p:sp>
        <p:nvSpPr>
          <p:cNvPr id="5" name="Footer Placeholder 4"/>
          <p:cNvSpPr>
            <a:spLocks noGrp="1"/>
          </p:cNvSpPr>
          <p:nvPr>
            <p:ph type="ftr" sz="quarter" idx="10"/>
          </p:nvPr>
        </p:nvSpPr>
        <p:spPr>
          <a:xfrm>
            <a:off x="725461" y="6454824"/>
            <a:ext cx="7904503" cy="371314"/>
          </a:xfrm>
          <a:prstGeom prst="rect">
            <a:avLst/>
          </a:prstGeom>
        </p:spPr>
        <p:txBody>
          <a:bodyPr rtlCol="0"/>
          <a:lstStyle>
            <a:lvl1pPr defTabSz="621746" fontAlgn="auto">
              <a:spcBef>
                <a:spcPts val="0"/>
              </a:spcBef>
              <a:spcAft>
                <a:spcPts val="0"/>
              </a:spcAft>
              <a:defRPr>
                <a:latin typeface="+mn-lt"/>
                <a:ea typeface="+mn-ea"/>
              </a:defRPr>
            </a:lvl1pPr>
          </a:lstStyle>
          <a:p>
            <a:pPr marL="0" marR="0" lvl="0" indent="0" algn="l" defTabSz="62174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a:ea typeface="+mn-ea"/>
                <a:cs typeface="+mn-cs"/>
              </a:rPr>
              <a:t>#ITDEVCON</a:t>
            </a:r>
          </a:p>
        </p:txBody>
      </p:sp>
    </p:spTree>
    <p:extLst>
      <p:ext uri="{BB962C8B-B14F-4D97-AF65-F5344CB8AC3E}">
        <p14:creationId xmlns:p14="http://schemas.microsoft.com/office/powerpoint/2010/main" val="456195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25826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8" y="1898614"/>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1"/>
          </p:nvPr>
        </p:nvSpPr>
        <p:spPr>
          <a:xfrm>
            <a:off x="725488" y="649288"/>
            <a:ext cx="10969625" cy="457200"/>
          </a:xfrm>
        </p:spPr>
        <p:txBody>
          <a:bodyPr/>
          <a:lstStyle>
            <a:lvl1pPr marL="0" indent="0">
              <a:buNone/>
              <a:defRPr/>
            </a:lvl1pPr>
            <a:lvl5pPr marL="2486985" indent="0">
              <a:buNone/>
              <a:defRPr/>
            </a:lvl5pPr>
          </a:lstStyle>
          <a:p>
            <a:pPr lvl="0"/>
            <a:r>
              <a:rPr lang="en-US" dirty="0"/>
              <a:t>Click to edit Master text styles</a:t>
            </a:r>
          </a:p>
        </p:txBody>
      </p:sp>
    </p:spTree>
    <p:extLst>
      <p:ext uri="{BB962C8B-B14F-4D97-AF65-F5344CB8AC3E}">
        <p14:creationId xmlns:p14="http://schemas.microsoft.com/office/powerpoint/2010/main" val="34462314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250" b="0" i="0" u="none" strike="noStrike" kern="1200" cap="none" spc="0" normalizeH="0" baseline="0" noProof="0" dirty="0">
              <a:ln>
                <a:noFill/>
              </a:ln>
              <a:gradFill>
                <a:gsLst>
                  <a:gs pos="0">
                    <a:srgbClr val="FFFFFF"/>
                  </a:gs>
                  <a:gs pos="100000">
                    <a:srgbClr val="FFFFFF"/>
                  </a:gs>
                </a:gsLst>
                <a:lin ang="5400000" scaled="0"/>
              </a:gradFill>
              <a:effectLst/>
              <a:uLnTx/>
              <a:uFillTx/>
              <a:latin typeface="Century Gothic"/>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95819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3613124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522299" cy="6994525"/>
          </a:xfrm>
          <a:prstGeom prst="rect">
            <a:avLst/>
          </a:prstGeom>
        </p:spPr>
      </p:pic>
      <p:sp>
        <p:nvSpPr>
          <p:cNvPr id="9" name="Rectangle 1"/>
          <p:cNvSpPr/>
          <p:nvPr userDrawn="1"/>
        </p:nvSpPr>
        <p:spPr bwMode="auto">
          <a:xfrm flipH="1">
            <a:off x="-5" y="0"/>
            <a:ext cx="12522298" cy="6994525"/>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03" tIns="46602" rIns="93203" bIns="46602" numCol="1" rtlCol="0" anchor="ctr" anchorCtr="0" compatLnSpc="1">
            <a:prstTxWarp prst="textNoShape">
              <a:avLst/>
            </a:prstTxWarp>
          </a:bodyPr>
          <a:lstStyle/>
          <a:p>
            <a:pPr marL="0" marR="0" lvl="0" indent="0" algn="ctr" defTabSz="931692" rtl="0" eaLnBrk="1" fontAlgn="base" latinLnBrk="0" hangingPunct="1">
              <a:lnSpc>
                <a:spcPct val="100000"/>
              </a:lnSpc>
              <a:spcBef>
                <a:spcPct val="0"/>
              </a:spcBef>
              <a:spcAft>
                <a:spcPct val="0"/>
              </a:spcAft>
              <a:buClrTx/>
              <a:buSzTx/>
              <a:buFontTx/>
              <a:buNone/>
              <a:tabLst/>
              <a:defRPr/>
            </a:pPr>
            <a:endParaRPr kumimoji="0" lang="en-US" sz="23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503744" y="4000812"/>
            <a:ext cx="9002227" cy="1279325"/>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8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503744" y="5412979"/>
            <a:ext cx="4297780" cy="508524"/>
          </a:xfrm>
        </p:spPr>
        <p:txBody>
          <a:bodyPr>
            <a:noAutofit/>
          </a:bodyPr>
          <a:lstStyle>
            <a:lvl1pPr marL="0" indent="0">
              <a:spcBef>
                <a:spcPts val="0"/>
              </a:spcBef>
              <a:buNone/>
              <a:defRPr sz="2856" spc="-71" baseline="0">
                <a:gradFill>
                  <a:gsLst>
                    <a:gs pos="0">
                      <a:schemeClr val="bg1"/>
                    </a:gs>
                    <a:gs pos="100000">
                      <a:schemeClr val="bg1"/>
                    </a:gs>
                  </a:gsLst>
                  <a:lin ang="5400000" scaled="0"/>
                </a:gradFill>
                <a:latin typeface="+mj-lt"/>
              </a:defRPr>
            </a:lvl1pPr>
          </a:lstStyle>
          <a:p>
            <a:pPr lvl="0"/>
            <a:r>
              <a:rPr lang="en-US" sz="2448" spc="-71">
                <a:solidFill>
                  <a:schemeClr val="bg1"/>
                </a:solidFill>
                <a:latin typeface="+mj-lt"/>
              </a:rPr>
              <a:t>Edit Master text styles</a:t>
            </a:r>
          </a:p>
        </p:txBody>
      </p:sp>
    </p:spTree>
    <p:extLst>
      <p:ext uri="{BB962C8B-B14F-4D97-AF65-F5344CB8AC3E}">
        <p14:creationId xmlns:p14="http://schemas.microsoft.com/office/powerpoint/2010/main" val="2718631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79969520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Edit Master text styles</a:t>
            </a:r>
          </a:p>
        </p:txBody>
      </p:sp>
    </p:spTree>
    <p:extLst>
      <p:ext uri="{BB962C8B-B14F-4D97-AF65-F5344CB8AC3E}">
        <p14:creationId xmlns:p14="http://schemas.microsoft.com/office/powerpoint/2010/main" val="17640213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4679061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9660" y="233151"/>
            <a:ext cx="11375536" cy="762786"/>
          </a:xfrm>
          <a:prstGeom prst="rect">
            <a:avLst/>
          </a:prstGeo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6539881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5363687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415105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364105894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fontAlgn="auto">
              <a:spcBef>
                <a:spcPts val="0"/>
              </a:spcBef>
              <a:spcAft>
                <a:spcPts val="0"/>
              </a:spcAft>
            </a:pPr>
            <a:fld id="{727B4C2D-45E2-4621-8491-2995EB46A674}" type="slidenum">
              <a:rPr lang="en-US" smtClean="0">
                <a:gradFill>
                  <a:gsLst>
                    <a:gs pos="100000">
                      <a:srgbClr val="797A7D"/>
                    </a:gs>
                    <a:gs pos="0">
                      <a:srgbClr val="797A7D"/>
                    </a:gs>
                  </a:gsLst>
                  <a:lin ang="5400000" scaled="0"/>
                </a:gradFill>
                <a:latin typeface="Segoe UI"/>
                <a:ea typeface="+mn-ea"/>
              </a:rPr>
              <a:pPr defTabSz="932559" fontAlgn="auto">
                <a:spcBef>
                  <a:spcPts val="0"/>
                </a:spcBef>
                <a:spcAft>
                  <a:spcPts val="0"/>
                </a:spcAft>
              </a:pPr>
              <a:t>‹#›</a:t>
            </a:fld>
            <a:endParaRPr lang="en-US" dirty="0">
              <a:gradFill>
                <a:gsLst>
                  <a:gs pos="100000">
                    <a:srgbClr val="797A7D"/>
                  </a:gs>
                  <a:gs pos="0">
                    <a:srgbClr val="797A7D"/>
                  </a:gs>
                </a:gsLst>
                <a:lin ang="5400000" scaled="0"/>
              </a:gradFill>
              <a:latin typeface="Segoe UI"/>
              <a:ea typeface="+mn-ea"/>
            </a:endParaRPr>
          </a:p>
        </p:txBody>
      </p:sp>
    </p:spTree>
    <p:extLst>
      <p:ext uri="{BB962C8B-B14F-4D97-AF65-F5344CB8AC3E}">
        <p14:creationId xmlns:p14="http://schemas.microsoft.com/office/powerpoint/2010/main" val="423538435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1889748"/>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3"/>
            <a:ext cx="5504574" cy="2299082"/>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Tree>
    <p:extLst>
      <p:ext uri="{BB962C8B-B14F-4D97-AF65-F5344CB8AC3E}">
        <p14:creationId xmlns:p14="http://schemas.microsoft.com/office/powerpoint/2010/main" val="186039113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1212000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23052905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3147280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21548944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385609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a:t>Click to edit Master title style</a:t>
            </a:r>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79692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22659673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31745209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18581431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2624123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1181073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60637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72235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341122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72" kern="1200" spc="-71" baseline="0" smtClean="0">
                <a:gradFill>
                  <a:gsLst>
                    <a:gs pos="100000">
                      <a:schemeClr val="bg2"/>
                    </a:gs>
                    <a:gs pos="0">
                      <a:schemeClr val="bg2"/>
                    </a:gs>
                  </a:gsLst>
                  <a:lin ang="5400000" scaled="0"/>
                </a:gradFill>
                <a:latin typeface="+mj-lt"/>
                <a:ea typeface="+mn-ea"/>
                <a:cs typeface="+mn-cs"/>
              </a:defRPr>
            </a:lvl1pPr>
          </a:lstStyle>
          <a:p>
            <a:pPr marL="0" lvl="0" indent="0" algn="l" defTabSz="913442"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266661763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410205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493199"/>
            <a:ext cx="11192828" cy="1165754"/>
          </a:xfrm>
          <a:prstGeom prst="rect">
            <a:avLst/>
          </a:prstGeom>
        </p:spPr>
        <p:txBody>
          <a:bodyPr/>
          <a:lstStyle>
            <a:lvl1pPr>
              <a:defRPr sz="4800"/>
            </a:lvl1pPr>
          </a:lstStyle>
          <a:p>
            <a:r>
              <a:rPr lang="en-US" dirty="0"/>
              <a:t>Click to edit Master title style</a:t>
            </a:r>
          </a:p>
        </p:txBody>
      </p:sp>
      <p:sp>
        <p:nvSpPr>
          <p:cNvPr id="3" name="Content Placeholder 2"/>
          <p:cNvSpPr>
            <a:spLocks noGrp="1"/>
          </p:cNvSpPr>
          <p:nvPr>
            <p:ph idx="1"/>
          </p:nvPr>
        </p:nvSpPr>
        <p:spPr>
          <a:xfrm>
            <a:off x="621824" y="1632057"/>
            <a:ext cx="11192828" cy="4615523"/>
          </a:xfrm>
          <a:prstGeom prst="rect">
            <a:avLst/>
          </a:prstGeom>
        </p:spPr>
        <p:txBody>
          <a:bodyPr/>
          <a:lstStyle>
            <a:lvl1pPr>
              <a:defRPr sz="3600"/>
            </a:lvl1pPr>
            <a:lvl2pPr>
              <a:defRPr sz="3200">
                <a:solidFill>
                  <a:schemeClr val="accent2">
                    <a:lumMod val="50000"/>
                  </a:schemeClr>
                </a:solidFill>
              </a:defRPr>
            </a:lvl2pPr>
            <a:lvl3pPr>
              <a:defRPr sz="2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01946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1703814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522299" cy="6994525"/>
          </a:xfrm>
          <a:prstGeom prst="rect">
            <a:avLst/>
          </a:prstGeom>
        </p:spPr>
      </p:pic>
      <p:sp>
        <p:nvSpPr>
          <p:cNvPr id="9" name="Rectangle 1"/>
          <p:cNvSpPr/>
          <p:nvPr userDrawn="1"/>
        </p:nvSpPr>
        <p:spPr bwMode="auto">
          <a:xfrm flipH="1">
            <a:off x="-5" y="0"/>
            <a:ext cx="12522298" cy="6994525"/>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03" tIns="46602" rIns="93203" bIns="46602" numCol="1" rtlCol="0" anchor="ctr" anchorCtr="0" compatLnSpc="1">
            <a:prstTxWarp prst="textNoShape">
              <a:avLst/>
            </a:prstTxWarp>
          </a:bodyPr>
          <a:lstStyle/>
          <a:p>
            <a:pPr marL="0" marR="0" lvl="0" indent="0" algn="ctr" defTabSz="931692" rtl="0" eaLnBrk="1" fontAlgn="base" latinLnBrk="0" hangingPunct="1">
              <a:lnSpc>
                <a:spcPct val="100000"/>
              </a:lnSpc>
              <a:spcBef>
                <a:spcPct val="0"/>
              </a:spcBef>
              <a:spcAft>
                <a:spcPct val="0"/>
              </a:spcAft>
              <a:buClrTx/>
              <a:buSzTx/>
              <a:buFontTx/>
              <a:buNone/>
              <a:tabLst/>
              <a:defRPr/>
            </a:pPr>
            <a:endParaRPr kumimoji="0" lang="en-US" sz="23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503744" y="4000812"/>
            <a:ext cx="9002227" cy="1279325"/>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8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503744" y="5412979"/>
            <a:ext cx="4297780" cy="508524"/>
          </a:xfrm>
        </p:spPr>
        <p:txBody>
          <a:bodyPr>
            <a:noAutofit/>
          </a:bodyPr>
          <a:lstStyle>
            <a:lvl1pPr marL="0" indent="0">
              <a:spcBef>
                <a:spcPts val="0"/>
              </a:spcBef>
              <a:buNone/>
              <a:defRPr sz="2856" spc="-71" baseline="0">
                <a:gradFill>
                  <a:gsLst>
                    <a:gs pos="0">
                      <a:schemeClr val="bg1"/>
                    </a:gs>
                    <a:gs pos="100000">
                      <a:schemeClr val="bg1"/>
                    </a:gs>
                  </a:gsLst>
                  <a:lin ang="5400000" scaled="0"/>
                </a:gradFill>
                <a:latin typeface="+mj-lt"/>
              </a:defRPr>
            </a:lvl1pPr>
          </a:lstStyle>
          <a:p>
            <a:pPr lvl="0"/>
            <a:r>
              <a:rPr lang="en-US" sz="2448" spc="-71">
                <a:solidFill>
                  <a:schemeClr val="bg1"/>
                </a:solidFill>
                <a:latin typeface="+mj-lt"/>
              </a:rPr>
              <a:t>Edit Master text styles</a:t>
            </a:r>
          </a:p>
        </p:txBody>
      </p:sp>
    </p:spTree>
    <p:extLst>
      <p:ext uri="{BB962C8B-B14F-4D97-AF65-F5344CB8AC3E}">
        <p14:creationId xmlns:p14="http://schemas.microsoft.com/office/powerpoint/2010/main" val="388146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287477525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Edit Master text styles</a:t>
            </a:r>
          </a:p>
        </p:txBody>
      </p:sp>
    </p:spTree>
    <p:extLst>
      <p:ext uri="{BB962C8B-B14F-4D97-AF65-F5344CB8AC3E}">
        <p14:creationId xmlns:p14="http://schemas.microsoft.com/office/powerpoint/2010/main" val="75037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15368178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956936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972223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409243327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fontAlgn="auto">
              <a:spcBef>
                <a:spcPts val="0"/>
              </a:spcBef>
              <a:spcAft>
                <a:spcPts val="0"/>
              </a:spcAft>
            </a:pPr>
            <a:fld id="{727B4C2D-45E2-4621-8491-2995EB46A674}" type="slidenum">
              <a:rPr lang="en-US" smtClean="0">
                <a:gradFill>
                  <a:gsLst>
                    <a:gs pos="100000">
                      <a:srgbClr val="797A7D"/>
                    </a:gs>
                    <a:gs pos="0">
                      <a:srgbClr val="797A7D"/>
                    </a:gs>
                  </a:gsLst>
                  <a:lin ang="5400000" scaled="0"/>
                </a:gradFill>
                <a:latin typeface="Segoe UI"/>
                <a:ea typeface="+mn-ea"/>
              </a:rPr>
              <a:pPr defTabSz="932559" fontAlgn="auto">
                <a:spcBef>
                  <a:spcPts val="0"/>
                </a:spcBef>
                <a:spcAft>
                  <a:spcPts val="0"/>
                </a:spcAft>
              </a:pPr>
              <a:t>‹#›</a:t>
            </a:fld>
            <a:endParaRPr lang="en-US" dirty="0">
              <a:gradFill>
                <a:gsLst>
                  <a:gs pos="100000">
                    <a:srgbClr val="797A7D"/>
                  </a:gs>
                  <a:gs pos="0">
                    <a:srgbClr val="797A7D"/>
                  </a:gs>
                </a:gsLst>
                <a:lin ang="5400000" scaled="0"/>
              </a:gradFill>
              <a:latin typeface="Segoe UI"/>
              <a:ea typeface="+mn-ea"/>
            </a:endParaRPr>
          </a:p>
        </p:txBody>
      </p:sp>
    </p:spTree>
    <p:extLst>
      <p:ext uri="{BB962C8B-B14F-4D97-AF65-F5344CB8AC3E}">
        <p14:creationId xmlns:p14="http://schemas.microsoft.com/office/powerpoint/2010/main" val="26773871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1889748"/>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3"/>
            <a:ext cx="5504574" cy="2299082"/>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Tree>
    <p:extLst>
      <p:ext uri="{BB962C8B-B14F-4D97-AF65-F5344CB8AC3E}">
        <p14:creationId xmlns:p14="http://schemas.microsoft.com/office/powerpoint/2010/main" val="826891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3498282"/>
            <a:ext cx="10571004" cy="1390270"/>
          </a:xfrm>
          <a:prstGeom prst="rect">
            <a:avLst/>
          </a:prstGeom>
        </p:spPr>
        <p:txBody>
          <a:bodyPr anchor="t"/>
          <a:lstStyle>
            <a:lvl1pPr algn="l">
              <a:defRPr sz="5440" b="0" cap="all"/>
            </a:lvl1pPr>
          </a:lstStyle>
          <a:p>
            <a:r>
              <a:rPr lang="en-US" dirty="0"/>
              <a:t>Click to edit Master title style</a:t>
            </a:r>
          </a:p>
        </p:txBody>
      </p:sp>
      <p:sp>
        <p:nvSpPr>
          <p:cNvPr id="3" name="Text Placeholder 2"/>
          <p:cNvSpPr>
            <a:spLocks noGrp="1"/>
          </p:cNvSpPr>
          <p:nvPr>
            <p:ph type="body" idx="1"/>
          </p:nvPr>
        </p:nvSpPr>
        <p:spPr>
          <a:xfrm>
            <a:off x="982396" y="1967692"/>
            <a:ext cx="10571004" cy="1530591"/>
          </a:xfrm>
          <a:prstGeom prst="rect">
            <a:avLst/>
          </a:prstGeo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13265802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6028515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9602001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9336765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25667258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18810949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Tree>
    <p:extLst>
      <p:ext uri="{BB962C8B-B14F-4D97-AF65-F5344CB8AC3E}">
        <p14:creationId xmlns:p14="http://schemas.microsoft.com/office/powerpoint/2010/main" val="41772841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87940363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22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11931471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8662391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37294692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824" y="533053"/>
            <a:ext cx="11192828" cy="1165754"/>
          </a:xfrm>
          <a:prstGeom prst="rect">
            <a:avLst/>
          </a:prstGeom>
        </p:spPr>
        <p:txBody>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621824" y="1738334"/>
            <a:ext cx="5492776" cy="4266464"/>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1875" y="1738334"/>
            <a:ext cx="5492776" cy="4266463"/>
          </a:xfrm>
          <a:prstGeom prst="rect">
            <a:avLst/>
          </a:prstGeo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93950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584961"/>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20685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116950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72" kern="1200" spc="-71" baseline="0" smtClean="0">
                <a:gradFill>
                  <a:gsLst>
                    <a:gs pos="100000">
                      <a:schemeClr val="bg2"/>
                    </a:gs>
                    <a:gs pos="0">
                      <a:schemeClr val="bg2"/>
                    </a:gs>
                  </a:gsLst>
                  <a:lin ang="5400000" scaled="0"/>
                </a:gradFill>
                <a:latin typeface="+mj-lt"/>
                <a:ea typeface="+mn-ea"/>
                <a:cs typeface="+mn-cs"/>
              </a:defRPr>
            </a:lvl1pPr>
          </a:lstStyle>
          <a:p>
            <a:pPr marL="0" lvl="0" indent="0" algn="l" defTabSz="913442"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14782655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048699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1087497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522299" cy="6994525"/>
          </a:xfrm>
          <a:prstGeom prst="rect">
            <a:avLst/>
          </a:prstGeom>
        </p:spPr>
      </p:pic>
      <p:sp>
        <p:nvSpPr>
          <p:cNvPr id="9" name="Rectangle 1"/>
          <p:cNvSpPr/>
          <p:nvPr userDrawn="1"/>
        </p:nvSpPr>
        <p:spPr bwMode="auto">
          <a:xfrm flipH="1">
            <a:off x="-5" y="0"/>
            <a:ext cx="12522298" cy="6994525"/>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03" tIns="46602" rIns="93203" bIns="46602" numCol="1" rtlCol="0" anchor="ctr" anchorCtr="0" compatLnSpc="1">
            <a:prstTxWarp prst="textNoShape">
              <a:avLst/>
            </a:prstTxWarp>
          </a:bodyPr>
          <a:lstStyle/>
          <a:p>
            <a:pPr marL="0" marR="0" lvl="0" indent="0" algn="ctr" defTabSz="931692" rtl="0" eaLnBrk="1" fontAlgn="base" latinLnBrk="0" hangingPunct="1">
              <a:lnSpc>
                <a:spcPct val="100000"/>
              </a:lnSpc>
              <a:spcBef>
                <a:spcPct val="0"/>
              </a:spcBef>
              <a:spcAft>
                <a:spcPct val="0"/>
              </a:spcAft>
              <a:buClrTx/>
              <a:buSzTx/>
              <a:buFontTx/>
              <a:buNone/>
              <a:tabLst/>
              <a:defRPr/>
            </a:pPr>
            <a:endParaRPr kumimoji="0" lang="en-US" sz="234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503744" y="4000812"/>
            <a:ext cx="9002227" cy="1279325"/>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8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503744" y="5412979"/>
            <a:ext cx="4297780" cy="508524"/>
          </a:xfrm>
        </p:spPr>
        <p:txBody>
          <a:bodyPr>
            <a:noAutofit/>
          </a:bodyPr>
          <a:lstStyle>
            <a:lvl1pPr marL="0" indent="0">
              <a:spcBef>
                <a:spcPts val="0"/>
              </a:spcBef>
              <a:buNone/>
              <a:defRPr sz="2856" spc="-71" baseline="0">
                <a:gradFill>
                  <a:gsLst>
                    <a:gs pos="0">
                      <a:schemeClr val="bg1"/>
                    </a:gs>
                    <a:gs pos="100000">
                      <a:schemeClr val="bg1"/>
                    </a:gs>
                  </a:gsLst>
                  <a:lin ang="5400000" scaled="0"/>
                </a:gradFill>
                <a:latin typeface="+mj-lt"/>
              </a:defRPr>
            </a:lvl1pPr>
          </a:lstStyle>
          <a:p>
            <a:pPr lvl="0"/>
            <a:r>
              <a:rPr lang="en-US" sz="2448" spc="-71">
                <a:solidFill>
                  <a:schemeClr val="bg1"/>
                </a:solidFill>
                <a:latin typeface="+mj-lt"/>
              </a:rPr>
              <a:t>Edit Master text styles</a:t>
            </a:r>
          </a:p>
        </p:txBody>
      </p:sp>
    </p:spTree>
    <p:extLst>
      <p:ext uri="{BB962C8B-B14F-4D97-AF65-F5344CB8AC3E}">
        <p14:creationId xmlns:p14="http://schemas.microsoft.com/office/powerpoint/2010/main" val="135426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1785" y="6178206"/>
            <a:ext cx="2105189" cy="652345"/>
          </a:xfrm>
          <a:prstGeom prst="rect">
            <a:avLst/>
          </a:prstGeom>
        </p:spPr>
      </p:pic>
    </p:spTree>
    <p:extLst>
      <p:ext uri="{BB962C8B-B14F-4D97-AF65-F5344CB8AC3E}">
        <p14:creationId xmlns:p14="http://schemas.microsoft.com/office/powerpoint/2010/main" val="269737965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Edit Master text styles</a:t>
            </a:r>
          </a:p>
        </p:txBody>
      </p:sp>
    </p:spTree>
    <p:extLst>
      <p:ext uri="{BB962C8B-B14F-4D97-AF65-F5344CB8AC3E}">
        <p14:creationId xmlns:p14="http://schemas.microsoft.com/office/powerpoint/2010/main" val="2548226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137817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theme" Target="../theme/theme10.xml"/><Relationship Id="rId3" Type="http://schemas.openxmlformats.org/officeDocument/2006/relationships/slideLayout" Target="../slideLayouts/slideLayout97.xml"/><Relationship Id="rId21" Type="http://schemas.openxmlformats.org/officeDocument/2006/relationships/slideLayout" Target="../slideLayouts/slideLayout115.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slideLayout" Target="../slideLayouts/slideLayout119.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22.xml"/><Relationship Id="rId7" Type="http://schemas.openxmlformats.org/officeDocument/2006/relationships/theme" Target="../theme/theme1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5" Type="http://schemas.openxmlformats.org/officeDocument/2006/relationships/slideLayout" Target="../slideLayouts/slideLayout124.xml"/><Relationship Id="rId4" Type="http://schemas.openxmlformats.org/officeDocument/2006/relationships/slideLayout" Target="../slideLayouts/slideLayout12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theme" Target="../theme/theme12.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140.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5" Type="http://schemas.openxmlformats.org/officeDocument/2006/relationships/theme" Target="../theme/theme13.xml"/><Relationship Id="rId4"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3.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6.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7.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theme" Target="../theme/theme8.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theme" Target="../theme/theme9.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436475" cy="6994525"/>
          </a:xfrm>
          <a:prstGeom prst="rect">
            <a:avLst/>
          </a:prstGeom>
          <a:gradFill flip="none" rotWithShape="1">
            <a:gsLst>
              <a:gs pos="0">
                <a:srgbClr val="FFFFFF"/>
              </a:gs>
              <a:gs pos="100000">
                <a:schemeClr val="accent3"/>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30"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436475" cy="303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userDrawn="1"/>
        </p:nvSpPr>
        <p:spPr>
          <a:xfrm>
            <a:off x="0" y="3029872"/>
            <a:ext cx="12436475" cy="2876941"/>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34" name="Footer Placeholder 4"/>
          <p:cNvSpPr>
            <a:spLocks noGrp="1"/>
          </p:cNvSpPr>
          <p:nvPr>
            <p:ph type="ftr" sz="quarter" idx="3"/>
          </p:nvPr>
        </p:nvSpPr>
        <p:spPr bwMode="auto">
          <a:xfrm>
            <a:off x="725461" y="6312343"/>
            <a:ext cx="7904503" cy="37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1243493">
              <a:defRPr sz="1360" b="1" smtClean="0">
                <a:solidFill>
                  <a:srgbClr val="649840"/>
                </a:solidFill>
              </a:defRPr>
            </a:lvl1pPr>
          </a:lstStyle>
          <a:p>
            <a:pPr>
              <a:defRPr/>
            </a:pPr>
            <a:r>
              <a:rPr lang="en-US" altLang="en-US"/>
              <a:t>#ITDEVCON  </a:t>
            </a:r>
          </a:p>
        </p:txBody>
      </p:sp>
    </p:spTree>
  </p:cSld>
  <p:clrMap bg1="lt1" tx1="dk1" bg2="lt2" tx2="dk2" accent1="accent1" accent2="accent2" accent3="accent3" accent4="accent4" accent5="accent5" accent6="accent6" hlink="hlink" folHlink="folHlink"/>
  <p:sldLayoutIdLst>
    <p:sldLayoutId id="2147483941" r:id="rId1"/>
    <p:sldLayoutId id="2147483938" r:id="rId2"/>
  </p:sldLayoutIdLst>
  <p:hf sldNum="0" hdr="0" dt="0"/>
  <p:txStyles>
    <p:titleStyle>
      <a:lvl1pPr algn="ctr" defTabSz="621746" rtl="0" eaLnBrk="0" fontAlgn="base" hangingPunct="0">
        <a:spcBef>
          <a:spcPct val="0"/>
        </a:spcBef>
        <a:spcAft>
          <a:spcPct val="0"/>
        </a:spcAft>
        <a:defRPr sz="5984" kern="1200">
          <a:solidFill>
            <a:srgbClr val="2E85BD"/>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E85BD"/>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37373"/>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37373"/>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0932985"/>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2" r:id="rId15"/>
    <p:sldLayoutId id="2147484093" r:id="rId16"/>
    <p:sldLayoutId id="2147484095" r:id="rId17"/>
    <p:sldLayoutId id="2147484096" r:id="rId18"/>
    <p:sldLayoutId id="2147484097" r:id="rId19"/>
    <p:sldLayoutId id="2147484098" r:id="rId20"/>
    <p:sldLayoutId id="2147484099" r:id="rId21"/>
    <p:sldLayoutId id="2147484100" r:id="rId22"/>
    <p:sldLayoutId id="2147484101" r:id="rId23"/>
    <p:sldLayoutId id="2147484102" r:id="rId24"/>
    <p:sldLayoutId id="2147484103" r:id="rId25"/>
  </p:sldLayoutIdLst>
  <p:transition>
    <p:fade/>
  </p:transition>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0">
                <a:srgbClr val="649840"/>
              </a:gs>
              <a:gs pos="100000">
                <a:schemeClr val="accent3">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6976706"/>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Lst>
  <p:txStyles>
    <p:titleStyle>
      <a:lvl1pPr algn="ctr" defTabSz="621705" rtl="0" eaLnBrk="0" fontAlgn="base" hangingPunct="0">
        <a:spcBef>
          <a:spcPct val="0"/>
        </a:spcBef>
        <a:spcAft>
          <a:spcPct val="0"/>
        </a:spcAft>
        <a:defRPr sz="5984" kern="1200">
          <a:solidFill>
            <a:schemeClr val="bg1"/>
          </a:solidFill>
          <a:latin typeface="Century Gothic"/>
          <a:ea typeface="MS PGothic" pitchFamily="34" charset="-128"/>
          <a:cs typeface="Century Gothic"/>
        </a:defRPr>
      </a:lvl1pPr>
      <a:lvl2pPr algn="ctr" defTabSz="621705"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2pPr>
      <a:lvl3pPr algn="ctr" defTabSz="621705"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3pPr>
      <a:lvl4pPr algn="ctr" defTabSz="621705"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4pPr>
      <a:lvl5pPr algn="ctr" defTabSz="621705"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5pPr>
      <a:lvl6pPr marL="621705" algn="ctr" defTabSz="621705" rtl="0" fontAlgn="base">
        <a:spcBef>
          <a:spcPct val="0"/>
        </a:spcBef>
        <a:spcAft>
          <a:spcPct val="0"/>
        </a:spcAft>
        <a:defRPr sz="5984">
          <a:solidFill>
            <a:schemeClr val="bg1"/>
          </a:solidFill>
          <a:latin typeface="Century Gothic" charset="0"/>
          <a:ea typeface="ＭＳ Ｐゴシック" charset="0"/>
        </a:defRPr>
      </a:lvl6pPr>
      <a:lvl7pPr marL="1243411" algn="ctr" defTabSz="621705" rtl="0" fontAlgn="base">
        <a:spcBef>
          <a:spcPct val="0"/>
        </a:spcBef>
        <a:spcAft>
          <a:spcPct val="0"/>
        </a:spcAft>
        <a:defRPr sz="5984">
          <a:solidFill>
            <a:schemeClr val="bg1"/>
          </a:solidFill>
          <a:latin typeface="Century Gothic" charset="0"/>
          <a:ea typeface="ＭＳ Ｐゴシック" charset="0"/>
        </a:defRPr>
      </a:lvl7pPr>
      <a:lvl8pPr marL="1865116" algn="ctr" defTabSz="621705" rtl="0" fontAlgn="base">
        <a:spcBef>
          <a:spcPct val="0"/>
        </a:spcBef>
        <a:spcAft>
          <a:spcPct val="0"/>
        </a:spcAft>
        <a:defRPr sz="5984">
          <a:solidFill>
            <a:schemeClr val="bg1"/>
          </a:solidFill>
          <a:latin typeface="Century Gothic" charset="0"/>
          <a:ea typeface="ＭＳ Ｐゴシック" charset="0"/>
        </a:defRPr>
      </a:lvl8pPr>
      <a:lvl9pPr marL="2486822" algn="ctr" defTabSz="621705" rtl="0" fontAlgn="base">
        <a:spcBef>
          <a:spcPct val="0"/>
        </a:spcBef>
        <a:spcAft>
          <a:spcPct val="0"/>
        </a:spcAft>
        <a:defRPr sz="5984">
          <a:solidFill>
            <a:schemeClr val="bg1"/>
          </a:solidFill>
          <a:latin typeface="Century Gothic" charset="0"/>
          <a:ea typeface="ＭＳ Ｐゴシック" charset="0"/>
        </a:defRPr>
      </a:lvl9pPr>
    </p:titleStyle>
    <p:bodyStyle>
      <a:lvl1pPr marL="466280" indent="-466280" algn="l" defTabSz="621705"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ＭＳ Ｐゴシック" charset="0"/>
        </a:defRPr>
      </a:lvl1pPr>
      <a:lvl2pPr marL="1010272" indent="-388566" algn="l" defTabSz="621705"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264" indent="-310853" algn="l" defTabSz="621705"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5969" indent="-310853" algn="l" defTabSz="621705"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675" indent="-310853" algn="l" defTabSz="621705"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382" indent="-310853" algn="l" defTabSz="621705" rtl="0" eaLnBrk="1" latinLnBrk="0" hangingPunct="1">
        <a:spcBef>
          <a:spcPct val="20000"/>
        </a:spcBef>
        <a:buFont typeface="Arial"/>
        <a:buChar char="•"/>
        <a:defRPr sz="2720" kern="1200">
          <a:solidFill>
            <a:schemeClr val="tx1"/>
          </a:solidFill>
          <a:latin typeface="+mn-lt"/>
          <a:ea typeface="+mn-ea"/>
          <a:cs typeface="+mn-cs"/>
        </a:defRPr>
      </a:lvl6pPr>
      <a:lvl7pPr marL="4041086" indent="-310853" algn="l" defTabSz="621705" rtl="0" eaLnBrk="1" latinLnBrk="0" hangingPunct="1">
        <a:spcBef>
          <a:spcPct val="20000"/>
        </a:spcBef>
        <a:buFont typeface="Arial"/>
        <a:buChar char="•"/>
        <a:defRPr sz="2720" kern="1200">
          <a:solidFill>
            <a:schemeClr val="tx1"/>
          </a:solidFill>
          <a:latin typeface="+mn-lt"/>
          <a:ea typeface="+mn-ea"/>
          <a:cs typeface="+mn-cs"/>
        </a:defRPr>
      </a:lvl7pPr>
      <a:lvl8pPr marL="4662791" indent="-310853" algn="l" defTabSz="621705" rtl="0" eaLnBrk="1" latinLnBrk="0" hangingPunct="1">
        <a:spcBef>
          <a:spcPct val="20000"/>
        </a:spcBef>
        <a:buFont typeface="Arial"/>
        <a:buChar char="•"/>
        <a:defRPr sz="2720" kern="1200">
          <a:solidFill>
            <a:schemeClr val="tx1"/>
          </a:solidFill>
          <a:latin typeface="+mn-lt"/>
          <a:ea typeface="+mn-ea"/>
          <a:cs typeface="+mn-cs"/>
        </a:defRPr>
      </a:lvl8pPr>
      <a:lvl9pPr marL="5284497" indent="-310853" algn="l" defTabSz="621705"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05" rtl="0" eaLnBrk="1" latinLnBrk="0" hangingPunct="1">
        <a:defRPr sz="2448" kern="1200">
          <a:solidFill>
            <a:schemeClr val="tx1"/>
          </a:solidFill>
          <a:latin typeface="+mn-lt"/>
          <a:ea typeface="+mn-ea"/>
          <a:cs typeface="+mn-cs"/>
        </a:defRPr>
      </a:lvl1pPr>
      <a:lvl2pPr marL="621705" algn="l" defTabSz="621705" rtl="0" eaLnBrk="1" latinLnBrk="0" hangingPunct="1">
        <a:defRPr sz="2448" kern="1200">
          <a:solidFill>
            <a:schemeClr val="tx1"/>
          </a:solidFill>
          <a:latin typeface="+mn-lt"/>
          <a:ea typeface="+mn-ea"/>
          <a:cs typeface="+mn-cs"/>
        </a:defRPr>
      </a:lvl2pPr>
      <a:lvl3pPr marL="1243411" algn="l" defTabSz="621705" rtl="0" eaLnBrk="1" latinLnBrk="0" hangingPunct="1">
        <a:defRPr sz="2448" kern="1200">
          <a:solidFill>
            <a:schemeClr val="tx1"/>
          </a:solidFill>
          <a:latin typeface="+mn-lt"/>
          <a:ea typeface="+mn-ea"/>
          <a:cs typeface="+mn-cs"/>
        </a:defRPr>
      </a:lvl3pPr>
      <a:lvl4pPr marL="1865116" algn="l" defTabSz="621705" rtl="0" eaLnBrk="1" latinLnBrk="0" hangingPunct="1">
        <a:defRPr sz="2448" kern="1200">
          <a:solidFill>
            <a:schemeClr val="tx1"/>
          </a:solidFill>
          <a:latin typeface="+mn-lt"/>
          <a:ea typeface="+mn-ea"/>
          <a:cs typeface="+mn-cs"/>
        </a:defRPr>
      </a:lvl4pPr>
      <a:lvl5pPr marL="2486822" algn="l" defTabSz="621705" rtl="0" eaLnBrk="1" latinLnBrk="0" hangingPunct="1">
        <a:defRPr sz="2448" kern="1200">
          <a:solidFill>
            <a:schemeClr val="tx1"/>
          </a:solidFill>
          <a:latin typeface="+mn-lt"/>
          <a:ea typeface="+mn-ea"/>
          <a:cs typeface="+mn-cs"/>
        </a:defRPr>
      </a:lvl5pPr>
      <a:lvl6pPr marL="3108527" algn="l" defTabSz="621705" rtl="0" eaLnBrk="1" latinLnBrk="0" hangingPunct="1">
        <a:defRPr sz="2448" kern="1200">
          <a:solidFill>
            <a:schemeClr val="tx1"/>
          </a:solidFill>
          <a:latin typeface="+mn-lt"/>
          <a:ea typeface="+mn-ea"/>
          <a:cs typeface="+mn-cs"/>
        </a:defRPr>
      </a:lvl6pPr>
      <a:lvl7pPr marL="3730233" algn="l" defTabSz="621705" rtl="0" eaLnBrk="1" latinLnBrk="0" hangingPunct="1">
        <a:defRPr sz="2448" kern="1200">
          <a:solidFill>
            <a:schemeClr val="tx1"/>
          </a:solidFill>
          <a:latin typeface="+mn-lt"/>
          <a:ea typeface="+mn-ea"/>
          <a:cs typeface="+mn-cs"/>
        </a:defRPr>
      </a:lvl7pPr>
      <a:lvl8pPr marL="4351938" algn="l" defTabSz="621705" rtl="0" eaLnBrk="1" latinLnBrk="0" hangingPunct="1">
        <a:defRPr sz="2448" kern="1200">
          <a:solidFill>
            <a:schemeClr val="tx1"/>
          </a:solidFill>
          <a:latin typeface="+mn-lt"/>
          <a:ea typeface="+mn-ea"/>
          <a:cs typeface="+mn-cs"/>
        </a:defRPr>
      </a:lvl8pPr>
      <a:lvl9pPr marL="4973644" algn="l" defTabSz="621705" rtl="0" eaLnBrk="1" latinLnBrk="0" hangingPunct="1">
        <a:defRPr sz="2448"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11" fontAlgn="auto">
              <a:spcBef>
                <a:spcPts val="0"/>
              </a:spcBef>
              <a:spcAft>
                <a:spcPts val="0"/>
              </a:spcAft>
              <a:defRPr/>
            </a:pPr>
            <a:endParaRPr lang="en-US" kern="0">
              <a:solidFill>
                <a:srgbClr val="CECFCD"/>
              </a:solidFill>
              <a:latin typeface="Century Gothic"/>
              <a:ea typeface="+mn-ea"/>
            </a:endParaRPr>
          </a:p>
        </p:txBody>
      </p:sp>
      <p:sp>
        <p:nvSpPr>
          <p:cNvPr id="4099" name="Rectangle 8"/>
          <p:cNvSpPr>
            <a:spLocks noChangeArrowheads="1"/>
          </p:cNvSpPr>
          <p:nvPr userDrawn="1"/>
        </p:nvSpPr>
        <p:spPr bwMode="auto">
          <a:xfrm>
            <a:off x="0" y="1"/>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1243411">
              <a:defRPr/>
            </a:pPr>
            <a:endParaRPr lang="en-US">
              <a:solidFill>
                <a:srgbClr val="CECFCD"/>
              </a:solidFill>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8"/>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3083" name="Text Placeholder 2"/>
          <p:cNvSpPr>
            <a:spLocks noGrp="1"/>
          </p:cNvSpPr>
          <p:nvPr>
            <p:ph type="body" idx="1"/>
          </p:nvPr>
        </p:nvSpPr>
        <p:spPr bwMode="auto">
          <a:xfrm>
            <a:off x="725461" y="544020"/>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170" rtl="0" eaLnBrk="0" fontAlgn="base" latinLnBrk="0" hangingPunct="0">
              <a:lnSpc>
                <a:spcPct val="100000"/>
              </a:lnSpc>
              <a:spcBef>
                <a:spcPct val="0"/>
              </a:spcBef>
              <a:spcAft>
                <a:spcPct val="0"/>
              </a:spcAft>
              <a:buClrTx/>
              <a:buSzTx/>
              <a:buFontTx/>
              <a:buNone/>
              <a:tabLst/>
              <a:defRPr/>
            </a:pPr>
            <a:r>
              <a:rPr kumimoji="0" lang="en-US" sz="1904" b="0" i="0" u="none" strike="noStrike" kern="1200" cap="all" spc="0" normalizeH="0" baseline="0" noProof="0" dirty="0">
                <a:ln w="3175" cmpd="sng">
                  <a:noFill/>
                </a:ln>
                <a:solidFill>
                  <a:prstClr val="white"/>
                </a:solidFill>
                <a:effectLst/>
                <a:uLnTx/>
                <a:uFillTx/>
                <a:latin typeface="+mj-lt"/>
                <a:ea typeface="ＭＳ Ｐゴシック" charset="0"/>
              </a:rPr>
              <a:t>Building Applications for SharePoint and Office 365 with Angular 2 and </a:t>
            </a:r>
            <a:r>
              <a:rPr kumimoji="0" lang="en-US" sz="1904" b="0" i="0" u="none" strike="noStrike" kern="1200" cap="all" spc="0" normalizeH="0" baseline="0" noProof="0" dirty="0" err="1">
                <a:ln w="3175" cmpd="sng">
                  <a:noFill/>
                </a:ln>
                <a:solidFill>
                  <a:prstClr val="white"/>
                </a:solidFill>
                <a:effectLst/>
                <a:uLnTx/>
                <a:uFillTx/>
                <a:latin typeface="+mj-lt"/>
                <a:ea typeface="ＭＳ Ｐゴシック" charset="0"/>
              </a:rPr>
              <a:t>SPFx</a:t>
            </a:r>
            <a:endParaRPr kumimoji="0" lang="en-US" sz="1904" b="0" i="0" u="none" strike="noStrike" kern="1200" cap="all" spc="0" normalizeH="0" baseline="0" noProof="0" dirty="0">
              <a:ln w="3175" cmpd="sng">
                <a:noFill/>
              </a:ln>
              <a:solidFill>
                <a:prstClr val="white"/>
              </a:solidFill>
              <a:effectLst/>
              <a:uLnTx/>
              <a:uFillTx/>
              <a:latin typeface="+mj-lt"/>
              <a:ea typeface="ＭＳ Ｐゴシック" charset="0"/>
            </a:endParaRPr>
          </a:p>
        </p:txBody>
      </p:sp>
    </p:spTree>
    <p:extLst>
      <p:ext uri="{BB962C8B-B14F-4D97-AF65-F5344CB8AC3E}">
        <p14:creationId xmlns:p14="http://schemas.microsoft.com/office/powerpoint/2010/main" val="1562462659"/>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Lst>
  <p:hf sldNum="0" hdr="0" dt="0"/>
  <p:txStyles>
    <p:titleStyle>
      <a:lvl1pPr algn="ctr" defTabSz="621705"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05"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05"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05"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05"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05" algn="ctr" defTabSz="621705"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11" algn="ctr" defTabSz="621705"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116" algn="ctr" defTabSz="621705"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822" algn="ctr" defTabSz="621705"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280" indent="-466280" algn="l" defTabSz="621705"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272" indent="-388566" algn="l" defTabSz="621705" rtl="0" eaLnBrk="0" fontAlgn="base" hangingPunct="0">
        <a:spcBef>
          <a:spcPct val="20000"/>
        </a:spcBef>
        <a:spcAft>
          <a:spcPct val="0"/>
        </a:spcAft>
        <a:buFont typeface="Arial" panose="020B0604020202020204" pitchFamily="34" charset="0"/>
        <a:buChar char="–"/>
        <a:defRPr sz="2400" kern="1200">
          <a:solidFill>
            <a:srgbClr val="7F7F7F"/>
          </a:solidFill>
          <a:latin typeface="+mn-lt"/>
          <a:ea typeface="MS PGothic" pitchFamily="34" charset="-128"/>
          <a:cs typeface="+mn-cs"/>
        </a:defRPr>
      </a:lvl2pPr>
      <a:lvl3pPr marL="1554264" indent="-310853" algn="l" defTabSz="621705" rtl="0" eaLnBrk="0" fontAlgn="base" hangingPunct="0">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3pPr>
      <a:lvl4pPr marL="2175969" indent="-310853" algn="l" defTabSz="621705" rtl="0" eaLnBrk="0" fontAlgn="base" hangingPunct="0">
        <a:spcBef>
          <a:spcPct val="20000"/>
        </a:spcBef>
        <a:spcAft>
          <a:spcPct val="0"/>
        </a:spcAft>
        <a:buFont typeface="Arial" panose="020B0604020202020204" pitchFamily="34" charset="0"/>
        <a:buChar char="–"/>
        <a:defRPr sz="1801" kern="1200">
          <a:solidFill>
            <a:srgbClr val="7F7F7F"/>
          </a:solidFill>
          <a:latin typeface="+mn-lt"/>
          <a:ea typeface="MS PGothic" pitchFamily="34" charset="-128"/>
          <a:cs typeface="+mn-cs"/>
        </a:defRPr>
      </a:lvl4pPr>
      <a:lvl5pPr marL="2797675" indent="-310853" algn="l" defTabSz="621705" rtl="0" eaLnBrk="0" fontAlgn="base" hangingPunct="0">
        <a:spcBef>
          <a:spcPct val="20000"/>
        </a:spcBef>
        <a:spcAft>
          <a:spcPct val="0"/>
        </a:spcAft>
        <a:buFont typeface="Arial" panose="020B0604020202020204" pitchFamily="34" charset="0"/>
        <a:buChar char="»"/>
        <a:defRPr sz="1599" kern="1200">
          <a:solidFill>
            <a:srgbClr val="7F7F7F"/>
          </a:solidFill>
          <a:latin typeface="+mn-lt"/>
          <a:ea typeface="MS PGothic" pitchFamily="34" charset="-128"/>
          <a:cs typeface="+mn-cs"/>
        </a:defRPr>
      </a:lvl5pPr>
      <a:lvl6pPr marL="3419382" indent="-310853" algn="l" defTabSz="621705" rtl="0" eaLnBrk="1" latinLnBrk="0" hangingPunct="1">
        <a:spcBef>
          <a:spcPct val="20000"/>
        </a:spcBef>
        <a:buFont typeface="Arial"/>
        <a:buChar char="•"/>
        <a:defRPr sz="2720" kern="1200">
          <a:solidFill>
            <a:schemeClr val="tx1"/>
          </a:solidFill>
          <a:latin typeface="+mn-lt"/>
          <a:ea typeface="+mn-ea"/>
          <a:cs typeface="+mn-cs"/>
        </a:defRPr>
      </a:lvl6pPr>
      <a:lvl7pPr marL="4041086" indent="-310853" algn="l" defTabSz="621705" rtl="0" eaLnBrk="1" latinLnBrk="0" hangingPunct="1">
        <a:spcBef>
          <a:spcPct val="20000"/>
        </a:spcBef>
        <a:buFont typeface="Arial"/>
        <a:buChar char="•"/>
        <a:defRPr sz="2720" kern="1200">
          <a:solidFill>
            <a:schemeClr val="tx1"/>
          </a:solidFill>
          <a:latin typeface="+mn-lt"/>
          <a:ea typeface="+mn-ea"/>
          <a:cs typeface="+mn-cs"/>
        </a:defRPr>
      </a:lvl7pPr>
      <a:lvl8pPr marL="4662791" indent="-310853" algn="l" defTabSz="621705" rtl="0" eaLnBrk="1" latinLnBrk="0" hangingPunct="1">
        <a:spcBef>
          <a:spcPct val="20000"/>
        </a:spcBef>
        <a:buFont typeface="Arial"/>
        <a:buChar char="•"/>
        <a:defRPr sz="2720" kern="1200">
          <a:solidFill>
            <a:schemeClr val="tx1"/>
          </a:solidFill>
          <a:latin typeface="+mn-lt"/>
          <a:ea typeface="+mn-ea"/>
          <a:cs typeface="+mn-cs"/>
        </a:defRPr>
      </a:lvl8pPr>
      <a:lvl9pPr marL="5284497" indent="-310853" algn="l" defTabSz="621705"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05" rtl="0" eaLnBrk="1" latinLnBrk="0" hangingPunct="1">
        <a:defRPr sz="2448" kern="1200">
          <a:solidFill>
            <a:schemeClr val="tx1"/>
          </a:solidFill>
          <a:latin typeface="+mn-lt"/>
          <a:ea typeface="+mn-ea"/>
          <a:cs typeface="+mn-cs"/>
        </a:defRPr>
      </a:lvl1pPr>
      <a:lvl2pPr marL="621705" algn="l" defTabSz="621705" rtl="0" eaLnBrk="1" latinLnBrk="0" hangingPunct="1">
        <a:defRPr sz="2448" kern="1200">
          <a:solidFill>
            <a:schemeClr val="tx1"/>
          </a:solidFill>
          <a:latin typeface="+mn-lt"/>
          <a:ea typeface="+mn-ea"/>
          <a:cs typeface="+mn-cs"/>
        </a:defRPr>
      </a:lvl2pPr>
      <a:lvl3pPr marL="1243411" algn="l" defTabSz="621705" rtl="0" eaLnBrk="1" latinLnBrk="0" hangingPunct="1">
        <a:defRPr sz="2448" kern="1200">
          <a:solidFill>
            <a:schemeClr val="tx1"/>
          </a:solidFill>
          <a:latin typeface="+mn-lt"/>
          <a:ea typeface="+mn-ea"/>
          <a:cs typeface="+mn-cs"/>
        </a:defRPr>
      </a:lvl3pPr>
      <a:lvl4pPr marL="1865116" algn="l" defTabSz="621705" rtl="0" eaLnBrk="1" latinLnBrk="0" hangingPunct="1">
        <a:defRPr sz="2448" kern="1200">
          <a:solidFill>
            <a:schemeClr val="tx1"/>
          </a:solidFill>
          <a:latin typeface="+mn-lt"/>
          <a:ea typeface="+mn-ea"/>
          <a:cs typeface="+mn-cs"/>
        </a:defRPr>
      </a:lvl4pPr>
      <a:lvl5pPr marL="2486822" algn="l" defTabSz="621705" rtl="0" eaLnBrk="1" latinLnBrk="0" hangingPunct="1">
        <a:defRPr sz="2448" kern="1200">
          <a:solidFill>
            <a:schemeClr val="tx1"/>
          </a:solidFill>
          <a:latin typeface="+mn-lt"/>
          <a:ea typeface="+mn-ea"/>
          <a:cs typeface="+mn-cs"/>
        </a:defRPr>
      </a:lvl5pPr>
      <a:lvl6pPr marL="3108527" algn="l" defTabSz="621705" rtl="0" eaLnBrk="1" latinLnBrk="0" hangingPunct="1">
        <a:defRPr sz="2448" kern="1200">
          <a:solidFill>
            <a:schemeClr val="tx1"/>
          </a:solidFill>
          <a:latin typeface="+mn-lt"/>
          <a:ea typeface="+mn-ea"/>
          <a:cs typeface="+mn-cs"/>
        </a:defRPr>
      </a:lvl6pPr>
      <a:lvl7pPr marL="3730233" algn="l" defTabSz="621705" rtl="0" eaLnBrk="1" latinLnBrk="0" hangingPunct="1">
        <a:defRPr sz="2448" kern="1200">
          <a:solidFill>
            <a:schemeClr val="tx1"/>
          </a:solidFill>
          <a:latin typeface="+mn-lt"/>
          <a:ea typeface="+mn-ea"/>
          <a:cs typeface="+mn-cs"/>
        </a:defRPr>
      </a:lvl7pPr>
      <a:lvl8pPr marL="4351938" algn="l" defTabSz="621705" rtl="0" eaLnBrk="1" latinLnBrk="0" hangingPunct="1">
        <a:defRPr sz="2448" kern="1200">
          <a:solidFill>
            <a:schemeClr val="tx1"/>
          </a:solidFill>
          <a:latin typeface="+mn-lt"/>
          <a:ea typeface="+mn-ea"/>
          <a:cs typeface="+mn-cs"/>
        </a:defRPr>
      </a:lvl8pPr>
      <a:lvl9pPr marL="4973644" algn="l" defTabSz="621705" rtl="0" eaLnBrk="1" latinLnBrk="0" hangingPunct="1">
        <a:defRPr sz="2448"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userDrawn="1"/>
        </p:nvSpPr>
        <p:spPr>
          <a:xfrm>
            <a:off x="0" y="5906815"/>
            <a:ext cx="12436475" cy="1087712"/>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11" fontAlgn="auto">
              <a:spcBef>
                <a:spcPts val="0"/>
              </a:spcBef>
              <a:spcAft>
                <a:spcPts val="0"/>
              </a:spcAft>
              <a:defRPr/>
            </a:pPr>
            <a:endParaRPr lang="en-US" kern="0">
              <a:solidFill>
                <a:srgbClr val="CECFCD"/>
              </a:solidFill>
              <a:latin typeface="Century Gothic"/>
              <a:ea typeface="+mn-ea"/>
            </a:endParaRPr>
          </a:p>
        </p:txBody>
      </p:sp>
    </p:spTree>
    <p:extLst>
      <p:ext uri="{BB962C8B-B14F-4D97-AF65-F5344CB8AC3E}">
        <p14:creationId xmlns:p14="http://schemas.microsoft.com/office/powerpoint/2010/main" val="88623453"/>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Lst>
  <p:txStyles>
    <p:titleStyle>
      <a:lvl1pPr algn="ctr" defTabSz="621705" rtl="0" eaLnBrk="0" fontAlgn="base" hangingPunct="0">
        <a:spcBef>
          <a:spcPct val="0"/>
        </a:spcBef>
        <a:spcAft>
          <a:spcPct val="0"/>
        </a:spcAft>
        <a:defRPr sz="5984" kern="1200">
          <a:solidFill>
            <a:schemeClr val="tx1"/>
          </a:solidFill>
          <a:latin typeface="+mj-lt"/>
          <a:ea typeface="MS PGothic" pitchFamily="34" charset="-128"/>
          <a:cs typeface="+mj-cs"/>
        </a:defRPr>
      </a:lvl1pPr>
      <a:lvl2pPr algn="ctr" defTabSz="621705" rtl="0" eaLnBrk="0" fontAlgn="base" hangingPunct="0">
        <a:spcBef>
          <a:spcPct val="0"/>
        </a:spcBef>
        <a:spcAft>
          <a:spcPct val="0"/>
        </a:spcAft>
        <a:defRPr sz="5984">
          <a:solidFill>
            <a:schemeClr val="tx1"/>
          </a:solidFill>
          <a:latin typeface="Calibri" pitchFamily="34" charset="0"/>
          <a:ea typeface="MS PGothic" pitchFamily="34" charset="-128"/>
        </a:defRPr>
      </a:lvl2pPr>
      <a:lvl3pPr algn="ctr" defTabSz="621705" rtl="0" eaLnBrk="0" fontAlgn="base" hangingPunct="0">
        <a:spcBef>
          <a:spcPct val="0"/>
        </a:spcBef>
        <a:spcAft>
          <a:spcPct val="0"/>
        </a:spcAft>
        <a:defRPr sz="5984">
          <a:solidFill>
            <a:schemeClr val="tx1"/>
          </a:solidFill>
          <a:latin typeface="Calibri" pitchFamily="34" charset="0"/>
          <a:ea typeface="MS PGothic" pitchFamily="34" charset="-128"/>
        </a:defRPr>
      </a:lvl3pPr>
      <a:lvl4pPr algn="ctr" defTabSz="621705" rtl="0" eaLnBrk="0" fontAlgn="base" hangingPunct="0">
        <a:spcBef>
          <a:spcPct val="0"/>
        </a:spcBef>
        <a:spcAft>
          <a:spcPct val="0"/>
        </a:spcAft>
        <a:defRPr sz="5984">
          <a:solidFill>
            <a:schemeClr val="tx1"/>
          </a:solidFill>
          <a:latin typeface="Calibri" pitchFamily="34" charset="0"/>
          <a:ea typeface="MS PGothic" pitchFamily="34" charset="-128"/>
        </a:defRPr>
      </a:lvl4pPr>
      <a:lvl5pPr algn="ctr" defTabSz="621705" rtl="0" eaLnBrk="0" fontAlgn="base" hangingPunct="0">
        <a:spcBef>
          <a:spcPct val="0"/>
        </a:spcBef>
        <a:spcAft>
          <a:spcPct val="0"/>
        </a:spcAft>
        <a:defRPr sz="5984">
          <a:solidFill>
            <a:schemeClr val="tx1"/>
          </a:solidFill>
          <a:latin typeface="Calibri" pitchFamily="34" charset="0"/>
          <a:ea typeface="MS PGothic" pitchFamily="34" charset="-128"/>
        </a:defRPr>
      </a:lvl5pPr>
      <a:lvl6pPr marL="621705" algn="ctr" defTabSz="621705" rtl="0" fontAlgn="base">
        <a:spcBef>
          <a:spcPct val="0"/>
        </a:spcBef>
        <a:spcAft>
          <a:spcPct val="0"/>
        </a:spcAft>
        <a:defRPr sz="5984">
          <a:solidFill>
            <a:schemeClr val="tx1"/>
          </a:solidFill>
          <a:latin typeface="Calibri" pitchFamily="34" charset="0"/>
          <a:ea typeface="MS PGothic" pitchFamily="34" charset="-128"/>
        </a:defRPr>
      </a:lvl6pPr>
      <a:lvl7pPr marL="1243411" algn="ctr" defTabSz="621705" rtl="0" fontAlgn="base">
        <a:spcBef>
          <a:spcPct val="0"/>
        </a:spcBef>
        <a:spcAft>
          <a:spcPct val="0"/>
        </a:spcAft>
        <a:defRPr sz="5984">
          <a:solidFill>
            <a:schemeClr val="tx1"/>
          </a:solidFill>
          <a:latin typeface="Calibri" pitchFamily="34" charset="0"/>
          <a:ea typeface="MS PGothic" pitchFamily="34" charset="-128"/>
        </a:defRPr>
      </a:lvl7pPr>
      <a:lvl8pPr marL="1865116" algn="ctr" defTabSz="621705" rtl="0" fontAlgn="base">
        <a:spcBef>
          <a:spcPct val="0"/>
        </a:spcBef>
        <a:spcAft>
          <a:spcPct val="0"/>
        </a:spcAft>
        <a:defRPr sz="5984">
          <a:solidFill>
            <a:schemeClr val="tx1"/>
          </a:solidFill>
          <a:latin typeface="Calibri" pitchFamily="34" charset="0"/>
          <a:ea typeface="MS PGothic" pitchFamily="34" charset="-128"/>
        </a:defRPr>
      </a:lvl8pPr>
      <a:lvl9pPr marL="2486822" algn="ctr" defTabSz="621705" rtl="0" fontAlgn="base">
        <a:spcBef>
          <a:spcPct val="0"/>
        </a:spcBef>
        <a:spcAft>
          <a:spcPct val="0"/>
        </a:spcAft>
        <a:defRPr sz="5984">
          <a:solidFill>
            <a:schemeClr val="tx1"/>
          </a:solidFill>
          <a:latin typeface="Calibri" pitchFamily="34" charset="0"/>
          <a:ea typeface="MS PGothic" pitchFamily="34" charset="-128"/>
        </a:defRPr>
      </a:lvl9pPr>
    </p:titleStyle>
    <p:bodyStyle>
      <a:lvl1pPr marL="466280" indent="-466280" algn="l" defTabSz="621705"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mn-cs"/>
        </a:defRPr>
      </a:lvl1pPr>
      <a:lvl2pPr marL="1010272" indent="-388566" algn="l" defTabSz="621705"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264" indent="-310853" algn="l" defTabSz="621705"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5969" indent="-310853" algn="l" defTabSz="621705"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675" indent="-310853" algn="l" defTabSz="621705"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382" indent="-310853" algn="l" defTabSz="621705" rtl="0" eaLnBrk="1" latinLnBrk="0" hangingPunct="1">
        <a:spcBef>
          <a:spcPct val="20000"/>
        </a:spcBef>
        <a:buFont typeface="Arial"/>
        <a:buChar char="•"/>
        <a:defRPr sz="2720" kern="1200">
          <a:solidFill>
            <a:schemeClr val="tx1"/>
          </a:solidFill>
          <a:latin typeface="+mn-lt"/>
          <a:ea typeface="+mn-ea"/>
          <a:cs typeface="+mn-cs"/>
        </a:defRPr>
      </a:lvl6pPr>
      <a:lvl7pPr marL="4041086" indent="-310853" algn="l" defTabSz="621705" rtl="0" eaLnBrk="1" latinLnBrk="0" hangingPunct="1">
        <a:spcBef>
          <a:spcPct val="20000"/>
        </a:spcBef>
        <a:buFont typeface="Arial"/>
        <a:buChar char="•"/>
        <a:defRPr sz="2720" kern="1200">
          <a:solidFill>
            <a:schemeClr val="tx1"/>
          </a:solidFill>
          <a:latin typeface="+mn-lt"/>
          <a:ea typeface="+mn-ea"/>
          <a:cs typeface="+mn-cs"/>
        </a:defRPr>
      </a:lvl7pPr>
      <a:lvl8pPr marL="4662791" indent="-310853" algn="l" defTabSz="621705" rtl="0" eaLnBrk="1" latinLnBrk="0" hangingPunct="1">
        <a:spcBef>
          <a:spcPct val="20000"/>
        </a:spcBef>
        <a:buFont typeface="Arial"/>
        <a:buChar char="•"/>
        <a:defRPr sz="2720" kern="1200">
          <a:solidFill>
            <a:schemeClr val="tx1"/>
          </a:solidFill>
          <a:latin typeface="+mn-lt"/>
          <a:ea typeface="+mn-ea"/>
          <a:cs typeface="+mn-cs"/>
        </a:defRPr>
      </a:lvl8pPr>
      <a:lvl9pPr marL="5284497" indent="-310853" algn="l" defTabSz="621705"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05" rtl="0" eaLnBrk="1" latinLnBrk="0" hangingPunct="1">
        <a:defRPr sz="2448" kern="1200">
          <a:solidFill>
            <a:schemeClr val="tx1"/>
          </a:solidFill>
          <a:latin typeface="+mn-lt"/>
          <a:ea typeface="+mn-ea"/>
          <a:cs typeface="+mn-cs"/>
        </a:defRPr>
      </a:lvl1pPr>
      <a:lvl2pPr marL="621705" algn="l" defTabSz="621705" rtl="0" eaLnBrk="1" latinLnBrk="0" hangingPunct="1">
        <a:defRPr sz="2448" kern="1200">
          <a:solidFill>
            <a:schemeClr val="tx1"/>
          </a:solidFill>
          <a:latin typeface="+mn-lt"/>
          <a:ea typeface="+mn-ea"/>
          <a:cs typeface="+mn-cs"/>
        </a:defRPr>
      </a:lvl2pPr>
      <a:lvl3pPr marL="1243411" algn="l" defTabSz="621705" rtl="0" eaLnBrk="1" latinLnBrk="0" hangingPunct="1">
        <a:defRPr sz="2448" kern="1200">
          <a:solidFill>
            <a:schemeClr val="tx1"/>
          </a:solidFill>
          <a:latin typeface="+mn-lt"/>
          <a:ea typeface="+mn-ea"/>
          <a:cs typeface="+mn-cs"/>
        </a:defRPr>
      </a:lvl3pPr>
      <a:lvl4pPr marL="1865116" algn="l" defTabSz="621705" rtl="0" eaLnBrk="1" latinLnBrk="0" hangingPunct="1">
        <a:defRPr sz="2448" kern="1200">
          <a:solidFill>
            <a:schemeClr val="tx1"/>
          </a:solidFill>
          <a:latin typeface="+mn-lt"/>
          <a:ea typeface="+mn-ea"/>
          <a:cs typeface="+mn-cs"/>
        </a:defRPr>
      </a:lvl4pPr>
      <a:lvl5pPr marL="2486822" algn="l" defTabSz="621705" rtl="0" eaLnBrk="1" latinLnBrk="0" hangingPunct="1">
        <a:defRPr sz="2448" kern="1200">
          <a:solidFill>
            <a:schemeClr val="tx1"/>
          </a:solidFill>
          <a:latin typeface="+mn-lt"/>
          <a:ea typeface="+mn-ea"/>
          <a:cs typeface="+mn-cs"/>
        </a:defRPr>
      </a:lvl5pPr>
      <a:lvl6pPr marL="3108527" algn="l" defTabSz="621705" rtl="0" eaLnBrk="1" latinLnBrk="0" hangingPunct="1">
        <a:defRPr sz="2448" kern="1200">
          <a:solidFill>
            <a:schemeClr val="tx1"/>
          </a:solidFill>
          <a:latin typeface="+mn-lt"/>
          <a:ea typeface="+mn-ea"/>
          <a:cs typeface="+mn-cs"/>
        </a:defRPr>
      </a:lvl6pPr>
      <a:lvl7pPr marL="3730233" algn="l" defTabSz="621705" rtl="0" eaLnBrk="1" latinLnBrk="0" hangingPunct="1">
        <a:defRPr sz="2448" kern="1200">
          <a:solidFill>
            <a:schemeClr val="tx1"/>
          </a:solidFill>
          <a:latin typeface="+mn-lt"/>
          <a:ea typeface="+mn-ea"/>
          <a:cs typeface="+mn-cs"/>
        </a:defRPr>
      </a:lvl7pPr>
      <a:lvl8pPr marL="4351938" algn="l" defTabSz="621705" rtl="0" eaLnBrk="1" latinLnBrk="0" hangingPunct="1">
        <a:defRPr sz="2448" kern="1200">
          <a:solidFill>
            <a:schemeClr val="tx1"/>
          </a:solidFill>
          <a:latin typeface="+mn-lt"/>
          <a:ea typeface="+mn-ea"/>
          <a:cs typeface="+mn-cs"/>
        </a:defRPr>
      </a:lvl8pPr>
      <a:lvl9pPr marL="4973644" algn="l" defTabSz="621705" rtl="0" eaLnBrk="1" latinLnBrk="0" hangingPunct="1">
        <a:defRPr sz="244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100000">
                <a:schemeClr val="tx2"/>
              </a:gs>
              <a:gs pos="0">
                <a:srgbClr val="2D7CBB"/>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userDrawn="1"/>
        </p:nvSpPr>
        <p:spPr>
          <a:xfrm>
            <a:off x="0" y="5906814"/>
            <a:ext cx="12436475" cy="1087712"/>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93" fontAlgn="auto">
              <a:spcBef>
                <a:spcPts val="0"/>
              </a:spcBef>
              <a:spcAft>
                <a:spcPts val="0"/>
              </a:spcAft>
              <a:defRPr/>
            </a:pPr>
            <a:endParaRPr lang="en-US" kern="0">
              <a:solidFill>
                <a:srgbClr val="CECFCD"/>
              </a:solidFill>
              <a:latin typeface="Century Gothic"/>
              <a:ea typeface="+mn-ea"/>
            </a:endParaRPr>
          </a:p>
        </p:txBody>
      </p:sp>
    </p:spTree>
  </p:cSld>
  <p:clrMap bg1="lt1" tx1="dk1" bg2="lt2" tx2="dk2" accent1="accent1" accent2="accent2" accent3="accent3" accent4="accent4" accent5="accent5" accent6="accent6" hlink="hlink" folHlink="folHlink"/>
  <p:sldLayoutIdLst>
    <p:sldLayoutId id="2147483939" r:id="rId1"/>
    <p:sldLayoutId id="2147483954" r:id="rId2"/>
    <p:sldLayoutId id="2147483960" r:id="rId3"/>
    <p:sldLayoutId id="2147483971" r:id="rId4"/>
  </p:sldLayoutIdLst>
  <p:txStyles>
    <p:titleStyle>
      <a:lvl1pPr algn="ctr" defTabSz="621746" rtl="0" eaLnBrk="0" fontAlgn="base" hangingPunct="0">
        <a:spcBef>
          <a:spcPct val="0"/>
        </a:spcBef>
        <a:spcAft>
          <a:spcPct val="0"/>
        </a:spcAft>
        <a:defRPr sz="5984" kern="1200">
          <a:solidFill>
            <a:schemeClr val="tx1"/>
          </a:solidFill>
          <a:latin typeface="+mj-lt"/>
          <a:ea typeface="MS PGothic" pitchFamily="34" charset="-128"/>
          <a:cs typeface="+mj-cs"/>
        </a:defRPr>
      </a:lvl1pPr>
      <a:lvl2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2pPr>
      <a:lvl3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3pPr>
      <a:lvl4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4pPr>
      <a:lvl5pPr algn="ctr" defTabSz="621746" rtl="0" eaLnBrk="0" fontAlgn="base" hangingPunct="0">
        <a:spcBef>
          <a:spcPct val="0"/>
        </a:spcBef>
        <a:spcAft>
          <a:spcPct val="0"/>
        </a:spcAft>
        <a:defRPr sz="5984">
          <a:solidFill>
            <a:schemeClr val="tx1"/>
          </a:solidFill>
          <a:latin typeface="Calibri" pitchFamily="34" charset="0"/>
          <a:ea typeface="MS PGothic" pitchFamily="34" charset="-128"/>
        </a:defRPr>
      </a:lvl5pPr>
      <a:lvl6pPr marL="621746" algn="ctr" defTabSz="621746" rtl="0" fontAlgn="base">
        <a:spcBef>
          <a:spcPct val="0"/>
        </a:spcBef>
        <a:spcAft>
          <a:spcPct val="0"/>
        </a:spcAft>
        <a:defRPr sz="5984">
          <a:solidFill>
            <a:schemeClr val="tx1"/>
          </a:solidFill>
          <a:latin typeface="Calibri" pitchFamily="34" charset="0"/>
          <a:ea typeface="MS PGothic" pitchFamily="34" charset="-128"/>
        </a:defRPr>
      </a:lvl6pPr>
      <a:lvl7pPr marL="1243493" algn="ctr" defTabSz="621746" rtl="0" fontAlgn="base">
        <a:spcBef>
          <a:spcPct val="0"/>
        </a:spcBef>
        <a:spcAft>
          <a:spcPct val="0"/>
        </a:spcAft>
        <a:defRPr sz="5984">
          <a:solidFill>
            <a:schemeClr val="tx1"/>
          </a:solidFill>
          <a:latin typeface="Calibri" pitchFamily="34" charset="0"/>
          <a:ea typeface="MS PGothic" pitchFamily="34" charset="-128"/>
        </a:defRPr>
      </a:lvl7pPr>
      <a:lvl8pPr marL="1865239" algn="ctr" defTabSz="621746" rtl="0" fontAlgn="base">
        <a:spcBef>
          <a:spcPct val="0"/>
        </a:spcBef>
        <a:spcAft>
          <a:spcPct val="0"/>
        </a:spcAft>
        <a:defRPr sz="5984">
          <a:solidFill>
            <a:schemeClr val="tx1"/>
          </a:solidFill>
          <a:latin typeface="Calibri" pitchFamily="34" charset="0"/>
          <a:ea typeface="MS PGothic" pitchFamily="34" charset="-128"/>
        </a:defRPr>
      </a:lvl8pPr>
      <a:lvl9pPr marL="2486985" algn="ctr" defTabSz="621746" rtl="0" fontAlgn="base">
        <a:spcBef>
          <a:spcPct val="0"/>
        </a:spcBef>
        <a:spcAft>
          <a:spcPct val="0"/>
        </a:spcAft>
        <a:defRPr sz="5984">
          <a:solidFill>
            <a:schemeClr val="tx1"/>
          </a:solidFill>
          <a:latin typeface="Calibri" pitchFamily="34" charset="0"/>
          <a:ea typeface="MS PGothic" pitchFamily="34" charset="-128"/>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mn-cs"/>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algn="ctr" defTabSz="1243493" fontAlgn="auto">
              <a:spcBef>
                <a:spcPts val="0"/>
              </a:spcBef>
              <a:spcAft>
                <a:spcPts val="0"/>
              </a:spcAft>
              <a:defRPr/>
            </a:pPr>
            <a:endParaRPr lang="en-US" kern="0">
              <a:solidFill>
                <a:srgbClr val="CECFCD"/>
              </a:solidFill>
              <a:latin typeface="Century Gothic"/>
              <a:ea typeface="+mn-ea"/>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algn="ctr" defTabSz="1243493">
              <a:defRPr/>
            </a:pPr>
            <a:endParaRPr lang="en-US">
              <a:solidFill>
                <a:srgbClr val="CECFCD"/>
              </a:solidFill>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904" dirty="0">
                <a:solidFill>
                  <a:schemeClr val="bg1"/>
                </a:solidFill>
                <a:effectLst/>
              </a:rPr>
              <a:t>Building Applications for Office 365 and SharePoint with Angular 2</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2" r:id="rId9"/>
  </p:sldLayoutIdLst>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2400"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2000"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180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160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12436475" cy="6994525"/>
          </a:xfrm>
          <a:prstGeom prst="rect">
            <a:avLst/>
          </a:prstGeom>
          <a:gradFill flip="none" rotWithShape="1">
            <a:gsLst>
              <a:gs pos="0">
                <a:srgbClr val="FFFFFF"/>
              </a:gs>
              <a:gs pos="100000">
                <a:schemeClr val="accent3"/>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Lst>
  <p:hf sldNum="0" hdr="0" dt="0"/>
  <p:txStyles>
    <p:titleStyle>
      <a:lvl1pPr algn="ctr" defTabSz="621746" rtl="0" eaLnBrk="0" fontAlgn="base" hangingPunct="0">
        <a:spcBef>
          <a:spcPct val="0"/>
        </a:spcBef>
        <a:spcAft>
          <a:spcPct val="0"/>
        </a:spcAft>
        <a:defRPr sz="5984" kern="1200">
          <a:solidFill>
            <a:srgbClr val="2E85BD"/>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E85BD"/>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E85BD"/>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37373"/>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37373"/>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37373"/>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436475" cy="6994525"/>
          </a:xfrm>
          <a:prstGeom prst="rect">
            <a:avLst/>
          </a:prstGeom>
          <a:gradFill flip="none" rotWithShape="1">
            <a:gsLst>
              <a:gs pos="0">
                <a:srgbClr val="649840"/>
              </a:gs>
              <a:gs pos="100000">
                <a:schemeClr val="accent3">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40" r:id="rId1"/>
    <p:sldLayoutId id="2147483956" r:id="rId2"/>
    <p:sldLayoutId id="2147483957" r:id="rId3"/>
    <p:sldLayoutId id="2147483958" r:id="rId4"/>
    <p:sldLayoutId id="2147483959" r:id="rId5"/>
    <p:sldLayoutId id="2147483961" r:id="rId6"/>
  </p:sldLayoutIdLst>
  <p:txStyles>
    <p:titleStyle>
      <a:lvl1pPr algn="ctr" defTabSz="621746" rtl="0" eaLnBrk="0" fontAlgn="base" hangingPunct="0">
        <a:spcBef>
          <a:spcPct val="0"/>
        </a:spcBef>
        <a:spcAft>
          <a:spcPct val="0"/>
        </a:spcAft>
        <a:defRPr sz="5984" kern="1200">
          <a:solidFill>
            <a:schemeClr val="bg1"/>
          </a:solidFill>
          <a:latin typeface="Century Gothic"/>
          <a:ea typeface="MS PGothic" pitchFamily="34" charset="-128"/>
          <a:cs typeface="Century Gothic"/>
        </a:defRPr>
      </a:lvl1pPr>
      <a:lvl2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2pPr>
      <a:lvl3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3pPr>
      <a:lvl4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4pPr>
      <a:lvl5pPr algn="ctr" defTabSz="621746" rtl="0" eaLnBrk="0" fontAlgn="base" hangingPunct="0">
        <a:spcBef>
          <a:spcPct val="0"/>
        </a:spcBef>
        <a:spcAft>
          <a:spcPct val="0"/>
        </a:spcAft>
        <a:defRPr sz="5984">
          <a:solidFill>
            <a:schemeClr val="bg1"/>
          </a:solidFill>
          <a:latin typeface="Century Gothic" charset="0"/>
          <a:ea typeface="MS PGothic" pitchFamily="34" charset="-128"/>
          <a:cs typeface="Century Gothic" panose="020B0502020202020204" pitchFamily="34" charset="0"/>
        </a:defRPr>
      </a:lvl5pPr>
      <a:lvl6pPr marL="621746" algn="ctr" defTabSz="621746" rtl="0" fontAlgn="base">
        <a:spcBef>
          <a:spcPct val="0"/>
        </a:spcBef>
        <a:spcAft>
          <a:spcPct val="0"/>
        </a:spcAft>
        <a:defRPr sz="5984">
          <a:solidFill>
            <a:schemeClr val="bg1"/>
          </a:solidFill>
          <a:latin typeface="Century Gothic" charset="0"/>
          <a:ea typeface="ＭＳ Ｐゴシック" charset="0"/>
        </a:defRPr>
      </a:lvl6pPr>
      <a:lvl7pPr marL="1243493" algn="ctr" defTabSz="621746" rtl="0" fontAlgn="base">
        <a:spcBef>
          <a:spcPct val="0"/>
        </a:spcBef>
        <a:spcAft>
          <a:spcPct val="0"/>
        </a:spcAft>
        <a:defRPr sz="5984">
          <a:solidFill>
            <a:schemeClr val="bg1"/>
          </a:solidFill>
          <a:latin typeface="Century Gothic" charset="0"/>
          <a:ea typeface="ＭＳ Ｐゴシック" charset="0"/>
        </a:defRPr>
      </a:lvl7pPr>
      <a:lvl8pPr marL="1865239" algn="ctr" defTabSz="621746" rtl="0" fontAlgn="base">
        <a:spcBef>
          <a:spcPct val="0"/>
        </a:spcBef>
        <a:spcAft>
          <a:spcPct val="0"/>
        </a:spcAft>
        <a:defRPr sz="5984">
          <a:solidFill>
            <a:schemeClr val="bg1"/>
          </a:solidFill>
          <a:latin typeface="Century Gothic" charset="0"/>
          <a:ea typeface="ＭＳ Ｐゴシック" charset="0"/>
        </a:defRPr>
      </a:lvl8pPr>
      <a:lvl9pPr marL="2486985" algn="ctr" defTabSz="621746" rtl="0" fontAlgn="base">
        <a:spcBef>
          <a:spcPct val="0"/>
        </a:spcBef>
        <a:spcAft>
          <a:spcPct val="0"/>
        </a:spcAft>
        <a:defRPr sz="5984">
          <a:solidFill>
            <a:schemeClr val="bg1"/>
          </a:solidFill>
          <a:latin typeface="Century Gothic" charset="0"/>
          <a:ea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chemeClr val="tx1"/>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chemeClr val="tx1"/>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chemeClr val="tx1"/>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chemeClr val="tx1"/>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ECFCD"/>
              </a:solidFill>
              <a:effectLst/>
              <a:uLnTx/>
              <a:uFillTx/>
              <a:latin typeface="Century Gothic"/>
              <a:ea typeface="MS PGothic" pitchFamily="34" charset="-128"/>
              <a:cs typeface="+mn-cs"/>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marL="0" marR="0" lvl="0" indent="0" algn="ctr" defTabSz="12434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CECFCD"/>
              </a:solidFill>
              <a:effectLst/>
              <a:uLnTx/>
              <a:uFillTx/>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904" b="0" i="0" u="none" strike="noStrike" kern="1200" cap="all" spc="0" normalizeH="0" baseline="0" noProof="0" dirty="0">
                <a:ln w="3175" cmpd="sng">
                  <a:noFill/>
                </a:ln>
                <a:solidFill>
                  <a:prstClr val="white"/>
                </a:solidFill>
                <a:effectLst/>
                <a:uLnTx/>
                <a:uFillTx/>
                <a:latin typeface="Century Gothic"/>
                <a:ea typeface="ＭＳ Ｐゴシック" charset="0"/>
              </a:rPr>
              <a:t>Building Applications for SharePoint and Office 365 with Modern Web Development</a:t>
            </a:r>
          </a:p>
        </p:txBody>
      </p:sp>
    </p:spTree>
    <p:extLst>
      <p:ext uri="{BB962C8B-B14F-4D97-AF65-F5344CB8AC3E}">
        <p14:creationId xmlns:p14="http://schemas.microsoft.com/office/powerpoint/2010/main" val="708753942"/>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4" r:id="rId10"/>
  </p:sldLayoutIdLst>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12436475" cy="6994525"/>
          </a:xfrm>
          <a:prstGeom prst="rect">
            <a:avLst/>
          </a:prstGeom>
          <a:gradFill flip="none" rotWithShape="1">
            <a:gsLst>
              <a:gs pos="0">
                <a:srgbClr val="FFFFFF"/>
              </a:gs>
              <a:gs pos="100000">
                <a:srgbClr val="C8C8C8"/>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124349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ECFCD"/>
              </a:solidFill>
              <a:effectLst/>
              <a:uLnTx/>
              <a:uFillTx/>
              <a:latin typeface="Century Gothic"/>
              <a:ea typeface="MS PGothic" pitchFamily="34" charset="-128"/>
              <a:cs typeface="+mn-cs"/>
            </a:endParaRPr>
          </a:p>
        </p:txBody>
      </p:sp>
      <p:sp>
        <p:nvSpPr>
          <p:cNvPr id="4099" name="Rectangle 8"/>
          <p:cNvSpPr>
            <a:spLocks noChangeArrowheads="1"/>
          </p:cNvSpPr>
          <p:nvPr userDrawn="1"/>
        </p:nvSpPr>
        <p:spPr bwMode="auto">
          <a:xfrm>
            <a:off x="0" y="0"/>
            <a:ext cx="12436475" cy="544019"/>
          </a:xfrm>
          <a:prstGeom prst="rect">
            <a:avLst/>
          </a:prstGeom>
          <a:gradFill flip="none" rotWithShape="1">
            <a:gsLst>
              <a:gs pos="0">
                <a:srgbClr val="2D7CBB"/>
              </a:gs>
              <a:gs pos="100000">
                <a:schemeClr val="tx2"/>
              </a:gs>
            </a:gsLst>
            <a:path path="circle">
              <a:fillToRect l="50000" t="50000" r="50000" b="50000"/>
            </a:path>
            <a:tileRect/>
          </a:gradFill>
          <a:ln>
            <a:noFill/>
          </a:ln>
        </p:spPr>
        <p:txBody>
          <a:bodyPr anchor="ctr"/>
          <a:lstStyle/>
          <a:p>
            <a:pPr marL="0" marR="0" lvl="0" indent="0" algn="ctr" defTabSz="12434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CECFCD"/>
              </a:solidFill>
              <a:effectLst/>
              <a:uLnTx/>
              <a:uFillTx/>
              <a:latin typeface="Century Gothic" charset="0"/>
              <a:ea typeface="ＭＳ Ｐゴシック" charset="0"/>
              <a:cs typeface="ＭＳ Ｐゴシック" charset="0"/>
            </a:endParaRPr>
          </a:p>
        </p:txBody>
      </p:sp>
      <p:sp>
        <p:nvSpPr>
          <p:cNvPr id="3082" name="Title Placeholder 1"/>
          <p:cNvSpPr>
            <a:spLocks noGrp="1"/>
          </p:cNvSpPr>
          <p:nvPr>
            <p:ph type="title"/>
          </p:nvPr>
        </p:nvSpPr>
        <p:spPr bwMode="auto">
          <a:xfrm>
            <a:off x="725461" y="4393167"/>
            <a:ext cx="8914967" cy="15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3083" name="Text Placeholder 2"/>
          <p:cNvSpPr>
            <a:spLocks noGrp="1"/>
          </p:cNvSpPr>
          <p:nvPr>
            <p:ph type="body" idx="1"/>
          </p:nvPr>
        </p:nvSpPr>
        <p:spPr bwMode="auto">
          <a:xfrm>
            <a:off x="725461" y="544019"/>
            <a:ext cx="8914967" cy="384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Title 1"/>
          <p:cNvSpPr txBox="1">
            <a:spLocks/>
          </p:cNvSpPr>
          <p:nvPr userDrawn="1"/>
        </p:nvSpPr>
        <p:spPr>
          <a:xfrm>
            <a:off x="0" y="-153276"/>
            <a:ext cx="12436475" cy="617419"/>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904" b="0" i="0" u="none" strike="noStrike" kern="1200" cap="all" spc="0" normalizeH="0" baseline="0" noProof="0" dirty="0">
                <a:ln w="3175" cmpd="sng">
                  <a:noFill/>
                </a:ln>
                <a:solidFill>
                  <a:prstClr val="white"/>
                </a:solidFill>
                <a:effectLst/>
                <a:uLnTx/>
                <a:uFillTx/>
                <a:latin typeface="Century Gothic"/>
                <a:ea typeface="ＭＳ Ｐゴシック" charset="0"/>
              </a:rPr>
              <a:t>Building Applications for SharePoint and Office 365 with Modern Web Development</a:t>
            </a:r>
          </a:p>
        </p:txBody>
      </p:sp>
    </p:spTree>
    <p:extLst>
      <p:ext uri="{BB962C8B-B14F-4D97-AF65-F5344CB8AC3E}">
        <p14:creationId xmlns:p14="http://schemas.microsoft.com/office/powerpoint/2010/main" val="556137080"/>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hf sldNum="0" hdr="0" dt="0"/>
  <p:txStyles>
    <p:titleStyle>
      <a:lvl1pPr algn="ctr" defTabSz="621746" rtl="0" eaLnBrk="0" fontAlgn="base" hangingPunct="0">
        <a:spcBef>
          <a:spcPct val="0"/>
        </a:spcBef>
        <a:spcAft>
          <a:spcPct val="0"/>
        </a:spcAft>
        <a:defRPr sz="5984" kern="1200">
          <a:solidFill>
            <a:srgbClr val="2D7CBB"/>
          </a:solidFill>
          <a:latin typeface="+mj-lt"/>
          <a:ea typeface="MS PGothic" pitchFamily="34" charset="-128"/>
          <a:cs typeface="ＭＳ Ｐゴシック" charset="0"/>
        </a:defRPr>
      </a:lvl1pPr>
      <a:lvl2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2pPr>
      <a:lvl3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3pPr>
      <a:lvl4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4pPr>
      <a:lvl5pPr algn="ctr" defTabSz="621746" rtl="0" eaLnBrk="0" fontAlgn="base" hangingPunct="0">
        <a:spcBef>
          <a:spcPct val="0"/>
        </a:spcBef>
        <a:spcAft>
          <a:spcPct val="0"/>
        </a:spcAft>
        <a:defRPr sz="5984">
          <a:solidFill>
            <a:srgbClr val="2D7CBB"/>
          </a:solidFill>
          <a:latin typeface="Century Gothic" charset="0"/>
          <a:ea typeface="MS PGothic" pitchFamily="34" charset="-128"/>
          <a:cs typeface="ＭＳ Ｐゴシック" charset="0"/>
        </a:defRPr>
      </a:lvl5pPr>
      <a:lvl6pPr marL="621746"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6pPr>
      <a:lvl7pPr marL="1243493"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7pPr>
      <a:lvl8pPr marL="1865239"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8pPr>
      <a:lvl9pPr marL="2486985" algn="ctr" defTabSz="621746" rtl="0" fontAlgn="base">
        <a:spcBef>
          <a:spcPct val="0"/>
        </a:spcBef>
        <a:spcAft>
          <a:spcPct val="0"/>
        </a:spcAft>
        <a:defRPr sz="5984">
          <a:solidFill>
            <a:srgbClr val="2E85BD"/>
          </a:solidFill>
          <a:latin typeface="Century Gothic" charset="0"/>
          <a:ea typeface="ＭＳ Ｐゴシック" charset="0"/>
          <a:cs typeface="ＭＳ Ｐゴシック" charset="0"/>
        </a:defRPr>
      </a:lvl9pPr>
    </p:titleStyle>
    <p:bodyStyle>
      <a:lvl1pPr marL="466310" indent="-466310" algn="l" defTabSz="621746" rtl="0" eaLnBrk="0" fontAlgn="base" hangingPunct="0">
        <a:spcBef>
          <a:spcPct val="20000"/>
        </a:spcBef>
        <a:spcAft>
          <a:spcPct val="0"/>
        </a:spcAft>
        <a:buFont typeface="Arial" panose="020B0604020202020204" pitchFamily="34" charset="0"/>
        <a:buChar char="•"/>
        <a:defRPr sz="4352" kern="1200">
          <a:solidFill>
            <a:srgbClr val="2D7CBB"/>
          </a:solidFill>
          <a:latin typeface="+mn-lt"/>
          <a:ea typeface="MS PGothic" pitchFamily="34" charset="-128"/>
          <a:cs typeface="ＭＳ Ｐゴシック" charset="0"/>
        </a:defRPr>
      </a:lvl1pPr>
      <a:lvl2pPr marL="1010338" indent="-388591" algn="l" defTabSz="621746" rtl="0" eaLnBrk="0" fontAlgn="base" hangingPunct="0">
        <a:spcBef>
          <a:spcPct val="20000"/>
        </a:spcBef>
        <a:spcAft>
          <a:spcPct val="0"/>
        </a:spcAft>
        <a:buFont typeface="Arial" panose="020B0604020202020204" pitchFamily="34" charset="0"/>
        <a:buChar char="–"/>
        <a:defRPr sz="3808" kern="1200">
          <a:solidFill>
            <a:srgbClr val="7F7F7F"/>
          </a:solidFill>
          <a:latin typeface="+mn-lt"/>
          <a:ea typeface="MS PGothic" pitchFamily="34" charset="-128"/>
          <a:cs typeface="+mn-cs"/>
        </a:defRPr>
      </a:lvl2pPr>
      <a:lvl3pPr marL="1554366" indent="-310873" algn="l" defTabSz="621746" rtl="0" eaLnBrk="0" fontAlgn="base" hangingPunct="0">
        <a:spcBef>
          <a:spcPct val="20000"/>
        </a:spcBef>
        <a:spcAft>
          <a:spcPct val="0"/>
        </a:spcAft>
        <a:buFont typeface="Arial" panose="020B0604020202020204" pitchFamily="34" charset="0"/>
        <a:buChar char="•"/>
        <a:defRPr sz="3264" kern="1200">
          <a:solidFill>
            <a:srgbClr val="7F7F7F"/>
          </a:solidFill>
          <a:latin typeface="+mn-lt"/>
          <a:ea typeface="MS PGothic" pitchFamily="34" charset="-128"/>
          <a:cs typeface="+mn-cs"/>
        </a:defRPr>
      </a:lvl3pPr>
      <a:lvl4pPr marL="2176112"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4pPr>
      <a:lvl5pPr marL="2797858" indent="-310873" algn="l" defTabSz="621746" rtl="0" eaLnBrk="0" fontAlgn="base" hangingPunct="0">
        <a:spcBef>
          <a:spcPct val="20000"/>
        </a:spcBef>
        <a:spcAft>
          <a:spcPct val="0"/>
        </a:spcAft>
        <a:buFont typeface="Arial" panose="020B0604020202020204" pitchFamily="34" charset="0"/>
        <a:buChar char="»"/>
        <a:defRPr sz="2720" kern="1200">
          <a:solidFill>
            <a:srgbClr val="7F7F7F"/>
          </a:solidFill>
          <a:latin typeface="+mn-lt"/>
          <a:ea typeface="MS PGothic" pitchFamily="34" charset="-128"/>
          <a:cs typeface="+mn-cs"/>
        </a:defRPr>
      </a:lvl5pPr>
      <a:lvl6pPr marL="3419605" indent="-310873" algn="l" defTabSz="621746" rtl="0" eaLnBrk="1" latinLnBrk="0" hangingPunct="1">
        <a:spcBef>
          <a:spcPct val="20000"/>
        </a:spcBef>
        <a:buFont typeface="Arial"/>
        <a:buChar char="•"/>
        <a:defRPr sz="2720" kern="1200">
          <a:solidFill>
            <a:schemeClr val="tx1"/>
          </a:solidFill>
          <a:latin typeface="+mn-lt"/>
          <a:ea typeface="+mn-ea"/>
          <a:cs typeface="+mn-cs"/>
        </a:defRPr>
      </a:lvl6pPr>
      <a:lvl7pPr marL="4041351" indent="-310873" algn="l" defTabSz="621746" rtl="0" eaLnBrk="1" latinLnBrk="0" hangingPunct="1">
        <a:spcBef>
          <a:spcPct val="20000"/>
        </a:spcBef>
        <a:buFont typeface="Arial"/>
        <a:buChar char="•"/>
        <a:defRPr sz="2720" kern="1200">
          <a:solidFill>
            <a:schemeClr val="tx1"/>
          </a:solidFill>
          <a:latin typeface="+mn-lt"/>
          <a:ea typeface="+mn-ea"/>
          <a:cs typeface="+mn-cs"/>
        </a:defRPr>
      </a:lvl7pPr>
      <a:lvl8pPr marL="4663097" indent="-310873" algn="l" defTabSz="621746" rtl="0" eaLnBrk="1" latinLnBrk="0" hangingPunct="1">
        <a:spcBef>
          <a:spcPct val="20000"/>
        </a:spcBef>
        <a:buFont typeface="Arial"/>
        <a:buChar char="•"/>
        <a:defRPr sz="2720" kern="1200">
          <a:solidFill>
            <a:schemeClr val="tx1"/>
          </a:solidFill>
          <a:latin typeface="+mn-lt"/>
          <a:ea typeface="+mn-ea"/>
          <a:cs typeface="+mn-cs"/>
        </a:defRPr>
      </a:lvl8pPr>
      <a:lvl9pPr marL="5284843" indent="-310873" algn="l" defTabSz="621746" rtl="0" eaLnBrk="1" latinLnBrk="0" hangingPunct="1">
        <a:spcBef>
          <a:spcPct val="20000"/>
        </a:spcBef>
        <a:buFont typeface="Arial"/>
        <a:buChar char="•"/>
        <a:defRPr sz="2720" kern="1200">
          <a:solidFill>
            <a:schemeClr val="tx1"/>
          </a:solidFill>
          <a:latin typeface="+mn-lt"/>
          <a:ea typeface="+mn-ea"/>
          <a:cs typeface="+mn-cs"/>
        </a:defRPr>
      </a:lvl9pPr>
    </p:bodyStyle>
    <p:otherStyle>
      <a:defPPr>
        <a:defRPr lang="en-US"/>
      </a:defPPr>
      <a:lvl1pPr marL="0" algn="l" defTabSz="621746" rtl="0" eaLnBrk="1" latinLnBrk="0" hangingPunct="1">
        <a:defRPr sz="2448" kern="1200">
          <a:solidFill>
            <a:schemeClr val="tx1"/>
          </a:solidFill>
          <a:latin typeface="+mn-lt"/>
          <a:ea typeface="+mn-ea"/>
          <a:cs typeface="+mn-cs"/>
        </a:defRPr>
      </a:lvl1pPr>
      <a:lvl2pPr marL="621746" algn="l" defTabSz="621746" rtl="0" eaLnBrk="1" latinLnBrk="0" hangingPunct="1">
        <a:defRPr sz="2448" kern="1200">
          <a:solidFill>
            <a:schemeClr val="tx1"/>
          </a:solidFill>
          <a:latin typeface="+mn-lt"/>
          <a:ea typeface="+mn-ea"/>
          <a:cs typeface="+mn-cs"/>
        </a:defRPr>
      </a:lvl2pPr>
      <a:lvl3pPr marL="1243493" algn="l" defTabSz="621746" rtl="0" eaLnBrk="1" latinLnBrk="0" hangingPunct="1">
        <a:defRPr sz="2448" kern="1200">
          <a:solidFill>
            <a:schemeClr val="tx1"/>
          </a:solidFill>
          <a:latin typeface="+mn-lt"/>
          <a:ea typeface="+mn-ea"/>
          <a:cs typeface="+mn-cs"/>
        </a:defRPr>
      </a:lvl3pPr>
      <a:lvl4pPr marL="1865239" algn="l" defTabSz="621746" rtl="0" eaLnBrk="1" latinLnBrk="0" hangingPunct="1">
        <a:defRPr sz="2448" kern="1200">
          <a:solidFill>
            <a:schemeClr val="tx1"/>
          </a:solidFill>
          <a:latin typeface="+mn-lt"/>
          <a:ea typeface="+mn-ea"/>
          <a:cs typeface="+mn-cs"/>
        </a:defRPr>
      </a:lvl4pPr>
      <a:lvl5pPr marL="2486985" algn="l" defTabSz="621746" rtl="0" eaLnBrk="1" latinLnBrk="0" hangingPunct="1">
        <a:defRPr sz="2448" kern="1200">
          <a:solidFill>
            <a:schemeClr val="tx1"/>
          </a:solidFill>
          <a:latin typeface="+mn-lt"/>
          <a:ea typeface="+mn-ea"/>
          <a:cs typeface="+mn-cs"/>
        </a:defRPr>
      </a:lvl5pPr>
      <a:lvl6pPr marL="3108731" algn="l" defTabSz="621746" rtl="0" eaLnBrk="1" latinLnBrk="0" hangingPunct="1">
        <a:defRPr sz="2448" kern="1200">
          <a:solidFill>
            <a:schemeClr val="tx1"/>
          </a:solidFill>
          <a:latin typeface="+mn-lt"/>
          <a:ea typeface="+mn-ea"/>
          <a:cs typeface="+mn-cs"/>
        </a:defRPr>
      </a:lvl6pPr>
      <a:lvl7pPr marL="3730478" algn="l" defTabSz="621746" rtl="0" eaLnBrk="1" latinLnBrk="0" hangingPunct="1">
        <a:defRPr sz="2448" kern="1200">
          <a:solidFill>
            <a:schemeClr val="tx1"/>
          </a:solidFill>
          <a:latin typeface="+mn-lt"/>
          <a:ea typeface="+mn-ea"/>
          <a:cs typeface="+mn-cs"/>
        </a:defRPr>
      </a:lvl7pPr>
      <a:lvl8pPr marL="4352224" algn="l" defTabSz="621746" rtl="0" eaLnBrk="1" latinLnBrk="0" hangingPunct="1">
        <a:defRPr sz="2448" kern="1200">
          <a:solidFill>
            <a:schemeClr val="tx1"/>
          </a:solidFill>
          <a:latin typeface="+mn-lt"/>
          <a:ea typeface="+mn-ea"/>
          <a:cs typeface="+mn-cs"/>
        </a:defRPr>
      </a:lvl8pPr>
      <a:lvl9pPr marL="4973970" algn="l" defTabSz="621746" rtl="0" eaLnBrk="1" latinLnBrk="0" hangingPunct="1">
        <a:defRPr sz="244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87834"/>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4" r:id="rId15"/>
    <p:sldLayoutId id="2147484035" r:id="rId16"/>
    <p:sldLayoutId id="2147484037" r:id="rId17"/>
    <p:sldLayoutId id="2147484038" r:id="rId18"/>
    <p:sldLayoutId id="2147484039" r:id="rId19"/>
    <p:sldLayoutId id="2147484040" r:id="rId20"/>
    <p:sldLayoutId id="2147484041" r:id="rId21"/>
    <p:sldLayoutId id="2147484042" r:id="rId22"/>
    <p:sldLayoutId id="2147484043" r:id="rId23"/>
    <p:sldLayoutId id="2147484044" r:id="rId24"/>
    <p:sldLayoutId id="2147484045" r:id="rId25"/>
  </p:sldLayoutIdLst>
  <p:transition>
    <p:fade/>
  </p:transition>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5017060"/>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4060" r:id="rId14"/>
    <p:sldLayoutId id="2147484063" r:id="rId15"/>
    <p:sldLayoutId id="2147484064" r:id="rId16"/>
    <p:sldLayoutId id="2147484066" r:id="rId17"/>
    <p:sldLayoutId id="2147484067" r:id="rId18"/>
    <p:sldLayoutId id="2147484068" r:id="rId19"/>
    <p:sldLayoutId id="2147484069" r:id="rId20"/>
    <p:sldLayoutId id="2147484070" r:id="rId21"/>
    <p:sldLayoutId id="2147484071" r:id="rId22"/>
    <p:sldLayoutId id="2147484072" r:id="rId23"/>
    <p:sldLayoutId id="2147484073" r:id="rId24"/>
    <p:sldLayoutId id="2147484074" r:id="rId25"/>
  </p:sldLayoutIdLst>
  <p:transition>
    <p:fade/>
  </p:transition>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8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88.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image" Target="../media/image11.gif"/></Relationships>
</file>

<file path=ppt/slides/_rels/slide20.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3.emf"/><Relationship Id="rId3" Type="http://schemas.openxmlformats.org/officeDocument/2006/relationships/image" Target="../media/image23.emf"/><Relationship Id="rId7" Type="http://schemas.openxmlformats.org/officeDocument/2006/relationships/image" Target="../media/image27.emf"/><Relationship Id="rId12" Type="http://schemas.openxmlformats.org/officeDocument/2006/relationships/image" Target="../media/image32.emf"/><Relationship Id="rId2" Type="http://schemas.openxmlformats.org/officeDocument/2006/relationships/notesSlide" Target="../notesSlides/notesSlide8.xml"/><Relationship Id="rId1" Type="http://schemas.openxmlformats.org/officeDocument/2006/relationships/slideLayout" Target="../slideLayouts/slideLayout63.xml"/><Relationship Id="rId6" Type="http://schemas.openxmlformats.org/officeDocument/2006/relationships/image" Target="../media/image26.emf"/><Relationship Id="rId11" Type="http://schemas.openxmlformats.org/officeDocument/2006/relationships/image" Target="../media/image31.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emf"/><Relationship Id="rId9" Type="http://schemas.openxmlformats.org/officeDocument/2006/relationships/image" Target="../media/image29.emf"/></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26.emf"/><Relationship Id="rId3" Type="http://schemas.openxmlformats.org/officeDocument/2006/relationships/image" Target="../media/image34.emf"/><Relationship Id="rId7" Type="http://schemas.openxmlformats.org/officeDocument/2006/relationships/image" Target="../media/image33.emf"/><Relationship Id="rId12" Type="http://schemas.openxmlformats.org/officeDocument/2006/relationships/image" Target="../media/image25.emf"/><Relationship Id="rId2" Type="http://schemas.openxmlformats.org/officeDocument/2006/relationships/notesSlide" Target="../notesSlides/notesSlide9.xml"/><Relationship Id="rId16" Type="http://schemas.openxmlformats.org/officeDocument/2006/relationships/image" Target="../media/image39.emf"/><Relationship Id="rId1" Type="http://schemas.openxmlformats.org/officeDocument/2006/relationships/slideLayout" Target="../slideLayouts/slideLayout63.xml"/><Relationship Id="rId6" Type="http://schemas.openxmlformats.org/officeDocument/2006/relationships/image" Target="../media/image32.emf"/><Relationship Id="rId11" Type="http://schemas.openxmlformats.org/officeDocument/2006/relationships/image" Target="../media/image24.emf"/><Relationship Id="rId5" Type="http://schemas.openxmlformats.org/officeDocument/2006/relationships/image" Target="../media/image31.emf"/><Relationship Id="rId15" Type="http://schemas.openxmlformats.org/officeDocument/2006/relationships/image" Target="../media/image38.emf"/><Relationship Id="rId10" Type="http://schemas.openxmlformats.org/officeDocument/2006/relationships/image" Target="../media/image23.emf"/><Relationship Id="rId4" Type="http://schemas.openxmlformats.org/officeDocument/2006/relationships/image" Target="../media/image35.emf"/><Relationship Id="rId9" Type="http://schemas.openxmlformats.org/officeDocument/2006/relationships/image" Target="../media/image21.emf"/><Relationship Id="rId14" Type="http://schemas.openxmlformats.org/officeDocument/2006/relationships/image" Target="../media/image37.emf"/></Relationships>
</file>

<file path=ppt/slides/_rels/slide22.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23.emf"/><Relationship Id="rId3" Type="http://schemas.openxmlformats.org/officeDocument/2006/relationships/image" Target="../media/image27.emf"/><Relationship Id="rId7" Type="http://schemas.openxmlformats.org/officeDocument/2006/relationships/image" Target="../media/image32.emf"/><Relationship Id="rId12" Type="http://schemas.openxmlformats.org/officeDocument/2006/relationships/image" Target="../media/image31.emf"/><Relationship Id="rId2" Type="http://schemas.openxmlformats.org/officeDocument/2006/relationships/notesSlide" Target="../notesSlides/notesSlide10.xml"/><Relationship Id="rId16" Type="http://schemas.openxmlformats.org/officeDocument/2006/relationships/image" Target="../media/image26.emf"/><Relationship Id="rId1" Type="http://schemas.openxmlformats.org/officeDocument/2006/relationships/slideLayout" Target="../slideLayouts/slideLayout63.xml"/><Relationship Id="rId6" Type="http://schemas.openxmlformats.org/officeDocument/2006/relationships/image" Target="../media/image30.emf"/><Relationship Id="rId11" Type="http://schemas.openxmlformats.org/officeDocument/2006/relationships/image" Target="../media/image21.emf"/><Relationship Id="rId5" Type="http://schemas.openxmlformats.org/officeDocument/2006/relationships/image" Target="../media/image29.emf"/><Relationship Id="rId15" Type="http://schemas.openxmlformats.org/officeDocument/2006/relationships/image" Target="../media/image25.emf"/><Relationship Id="rId10" Type="http://schemas.openxmlformats.org/officeDocument/2006/relationships/image" Target="../media/image36.png"/><Relationship Id="rId4" Type="http://schemas.openxmlformats.org/officeDocument/2006/relationships/image" Target="../media/image28.emf"/><Relationship Id="rId9" Type="http://schemas.openxmlformats.org/officeDocument/2006/relationships/image" Target="../media/image40.emf"/><Relationship Id="rId14" Type="http://schemas.openxmlformats.org/officeDocument/2006/relationships/image" Target="../media/image2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000" dirty="0">
                <a:latin typeface="Source Sans Pro" pitchFamily="34" charset="0"/>
              </a:rPr>
              <a:t>Hillier Building Applications for Office 365</a:t>
            </a:r>
            <a:br>
              <a:rPr lang="en-US" altLang="en-US" sz="4000" dirty="0">
                <a:latin typeface="Source Sans Pro" pitchFamily="34" charset="0"/>
              </a:rPr>
            </a:br>
            <a:r>
              <a:rPr lang="en-US" altLang="en-US" sz="4000" dirty="0">
                <a:latin typeface="Source Sans Pro" pitchFamily="34" charset="0"/>
              </a:rPr>
              <a:t> and SharePoint with Angular 2</a:t>
            </a:r>
            <a:endParaRPr lang="en-US" sz="4000" dirty="0"/>
          </a:p>
        </p:txBody>
      </p:sp>
    </p:spTree>
    <p:extLst>
      <p:ext uri="{BB962C8B-B14F-4D97-AF65-F5344CB8AC3E}">
        <p14:creationId xmlns:p14="http://schemas.microsoft.com/office/powerpoint/2010/main" val="33058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a:spcBef>
                <a:spcPts val="0"/>
              </a:spcBef>
            </a:pPr>
            <a:r>
              <a:rPr lang="en-US" dirty="0"/>
              <a:t>Modules and Barrels</a:t>
            </a:r>
          </a:p>
        </p:txBody>
      </p:sp>
      <p:sp>
        <p:nvSpPr>
          <p:cNvPr id="6" name="Rectangle 2"/>
          <p:cNvSpPr>
            <a:spLocks noChangeArrowheads="1"/>
          </p:cNvSpPr>
          <p:nvPr/>
        </p:nvSpPr>
        <p:spPr bwMode="auto">
          <a:xfrm>
            <a:off x="726269" y="1604838"/>
            <a:ext cx="4227413" cy="1938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4" rIns="91427" bIns="45714" numCol="1" anchor="ctr" anchorCtr="0" compatLnSpc="1">
            <a:prstTxWarp prst="textNoShape">
              <a:avLst/>
            </a:prstTxWarp>
            <a:spAutoFit/>
          </a:bodyPr>
          <a:lstStyle/>
          <a:p>
            <a:pPr defTabSz="914340" fontAlgn="auto">
              <a:spcBef>
                <a:spcPts val="0"/>
              </a:spcBef>
              <a:spcAft>
                <a:spcPts val="0"/>
              </a:spcAft>
            </a:pPr>
            <a:r>
              <a:rPr lang="en-US" sz="2000" kern="0" dirty="0">
                <a:solidFill>
                  <a:srgbClr val="00B050"/>
                </a:solidFill>
                <a:highlight>
                  <a:srgbClr val="FFFFFF"/>
                </a:highlight>
                <a:latin typeface="Consolas" panose="020B0609020204030204" pitchFamily="49" charset="0"/>
              </a:rPr>
              <a:t>//module</a:t>
            </a:r>
          </a:p>
          <a:p>
            <a:pPr defTabSz="914340" fontAlgn="auto">
              <a:spcBef>
                <a:spcPts val="0"/>
              </a:spcBef>
              <a:spcAft>
                <a:spcPts val="0"/>
              </a:spcAft>
            </a:pPr>
            <a:r>
              <a:rPr lang="en-US" sz="2000" kern="0" dirty="0">
                <a:solidFill>
                  <a:srgbClr val="0000FF"/>
                </a:solidFill>
                <a:highlight>
                  <a:srgbClr val="FFFFFF"/>
                </a:highlight>
                <a:latin typeface="Consolas" panose="020B0609020204030204" pitchFamily="49" charset="0"/>
              </a:rPr>
              <a:t>export</a:t>
            </a:r>
            <a:r>
              <a:rPr lang="en-US" sz="1050" kern="0" dirty="0">
                <a:solidFill>
                  <a:srgbClr val="000000"/>
                </a:solidFill>
                <a:highlight>
                  <a:srgbClr val="FFFFFF"/>
                </a:highlight>
                <a:latin typeface="Consolas" panose="020B0609020204030204" pitchFamily="49" charset="0"/>
              </a:rPr>
              <a:t> </a:t>
            </a:r>
            <a:r>
              <a:rPr lang="en-US" sz="2000" kern="0" dirty="0">
                <a:solidFill>
                  <a:srgbClr val="0000FF"/>
                </a:solidFill>
                <a:highlight>
                  <a:srgbClr val="FFFFFF"/>
                </a:highlight>
                <a:latin typeface="Consolas" panose="020B0609020204030204" pitchFamily="49" charset="0"/>
              </a:rPr>
              <a:t>class</a:t>
            </a: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Welcome</a:t>
            </a: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050" kern="0" dirty="0">
                <a:solidFill>
                  <a:srgbClr val="000000"/>
                </a:solidFill>
                <a:highlight>
                  <a:srgbClr val="FFFFFF"/>
                </a:highlight>
                <a:latin typeface="Consolas" panose="020B0609020204030204" pitchFamily="49" charset="0"/>
              </a:rPr>
              <a:t>    </a:t>
            </a:r>
            <a:r>
              <a:rPr lang="en-US" sz="2000" kern="0" dirty="0">
                <a:solidFill>
                  <a:srgbClr val="0000FF"/>
                </a:solidFill>
                <a:highlight>
                  <a:srgbClr val="FFFFFF"/>
                </a:highlight>
                <a:latin typeface="Consolas" panose="020B0609020204030204" pitchFamily="49" charset="0"/>
              </a:rPr>
              <a:t>public</a:t>
            </a:r>
            <a:r>
              <a:rPr lang="en-US" sz="1050" kern="0" dirty="0">
                <a:solidFill>
                  <a:srgbClr val="000000"/>
                </a:solidFill>
                <a:highlight>
                  <a:srgbClr val="FFFFFF"/>
                </a:highlight>
                <a:latin typeface="Consolas" panose="020B0609020204030204" pitchFamily="49" charset="0"/>
              </a:rPr>
              <a:t> </a:t>
            </a:r>
            <a:r>
              <a:rPr lang="en-US" sz="2000" kern="0" dirty="0">
                <a:solidFill>
                  <a:srgbClr val="0000FF"/>
                </a:solidFill>
                <a:highlight>
                  <a:srgbClr val="FFFFFF"/>
                </a:highlight>
                <a:latin typeface="Consolas" panose="020B0609020204030204" pitchFamily="49" charset="0"/>
              </a:rPr>
              <a:t>static</a:t>
            </a:r>
            <a:r>
              <a:rPr lang="en-US" sz="1050" kern="0" dirty="0">
                <a:solidFill>
                  <a:srgbClr val="000000"/>
                </a:solidFill>
                <a:highlight>
                  <a:srgbClr val="FFFFFF"/>
                </a:highlight>
                <a:latin typeface="Consolas" panose="020B0609020204030204" pitchFamily="49" charset="0"/>
              </a:rPr>
              <a:t> </a:t>
            </a:r>
            <a:r>
              <a:rPr lang="en-US" sz="2000" kern="0" dirty="0" err="1">
                <a:solidFill>
                  <a:srgbClr val="000000"/>
                </a:solidFill>
                <a:highlight>
                  <a:srgbClr val="FFFFFF"/>
                </a:highlight>
                <a:latin typeface="Consolas" panose="020B0609020204030204" pitchFamily="49" charset="0"/>
              </a:rPr>
              <a:t>getMessage</a:t>
            </a:r>
            <a:r>
              <a:rPr lang="en-US" sz="2000" kern="0" dirty="0">
                <a:solidFill>
                  <a:srgbClr val="000000"/>
                </a:solidFill>
                <a:highlight>
                  <a:srgbClr val="FFFFFF"/>
                </a:highlight>
                <a:latin typeface="Consolas" panose="020B0609020204030204" pitchFamily="49" charset="0"/>
              </a:rPr>
              <a:t>()</a:t>
            </a: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050" kern="0" dirty="0">
                <a:solidFill>
                  <a:srgbClr val="000000"/>
                </a:solidFill>
                <a:highlight>
                  <a:srgbClr val="FFFFFF"/>
                </a:highlight>
                <a:latin typeface="Consolas" panose="020B0609020204030204" pitchFamily="49" charset="0"/>
              </a:rPr>
              <a:t>        </a:t>
            </a:r>
            <a:r>
              <a:rPr lang="en-US" sz="2000" kern="0" dirty="0">
                <a:solidFill>
                  <a:srgbClr val="0000FF"/>
                </a:solidFill>
                <a:highlight>
                  <a:srgbClr val="FFFFFF"/>
                </a:highlight>
                <a:latin typeface="Consolas" panose="020B0609020204030204" pitchFamily="49" charset="0"/>
              </a:rPr>
              <a:t>return</a:t>
            </a:r>
            <a:r>
              <a:rPr lang="en-US" sz="1050" kern="0" dirty="0">
                <a:solidFill>
                  <a:srgbClr val="000000"/>
                </a:solidFill>
                <a:highlight>
                  <a:srgbClr val="FFFFFF"/>
                </a:highlight>
                <a:latin typeface="Consolas" panose="020B0609020204030204" pitchFamily="49" charset="0"/>
              </a:rPr>
              <a:t> </a:t>
            </a:r>
            <a:r>
              <a:rPr lang="en-US" sz="2000" kern="0" dirty="0">
                <a:solidFill>
                  <a:srgbClr val="A31515"/>
                </a:solidFill>
                <a:highlight>
                  <a:srgbClr val="FFFFFF"/>
                </a:highlight>
                <a:latin typeface="Consolas" panose="020B0609020204030204" pitchFamily="49" charset="0"/>
              </a:rPr>
              <a:t>'Hello, World!'</a:t>
            </a:r>
            <a:r>
              <a:rPr lang="en-US" sz="2000" kern="0" dirty="0">
                <a:solidFill>
                  <a:srgbClr val="000000"/>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2000" kern="0" dirty="0">
                <a:solidFill>
                  <a:srgbClr val="000000"/>
                </a:solidFill>
                <a:highlight>
                  <a:srgbClr val="FFFFFF"/>
                </a:highlight>
                <a:latin typeface="Consolas" panose="020B0609020204030204" pitchFamily="49" charset="0"/>
              </a:rPr>
              <a:t>}</a:t>
            </a:r>
            <a:endParaRPr lang="en-US" sz="2000" kern="0" dirty="0">
              <a:solidFill>
                <a:sysClr val="windowText" lastClr="000000"/>
              </a:solidFill>
            </a:endParaRPr>
          </a:p>
        </p:txBody>
      </p:sp>
      <p:sp>
        <p:nvSpPr>
          <p:cNvPr id="8" name="Rectangle 7"/>
          <p:cNvSpPr/>
          <p:nvPr/>
        </p:nvSpPr>
        <p:spPr>
          <a:xfrm>
            <a:off x="672301" y="4316982"/>
            <a:ext cx="6215769" cy="923714"/>
          </a:xfrm>
          <a:prstGeom prst="rect">
            <a:avLst/>
          </a:prstGeom>
        </p:spPr>
        <p:txBody>
          <a:bodyPr>
            <a:spAutoFit/>
          </a:bodyPr>
          <a:lstStyle/>
          <a:p>
            <a:pPr defTabSz="914340" fontAlgn="auto">
              <a:spcBef>
                <a:spcPts val="0"/>
              </a:spcBef>
              <a:spcAft>
                <a:spcPts val="0"/>
              </a:spcAft>
            </a:pPr>
            <a:r>
              <a:rPr lang="en-US" sz="1801" kern="0" dirty="0">
                <a:solidFill>
                  <a:srgbClr val="00B050"/>
                </a:solidFill>
                <a:highlight>
                  <a:srgbClr val="FFFFFF"/>
                </a:highlight>
                <a:latin typeface="Consolas" panose="020B0609020204030204" pitchFamily="49" charset="0"/>
              </a:rPr>
              <a:t>//component</a:t>
            </a:r>
          </a:p>
          <a:p>
            <a:pPr defTabSz="914340" fontAlgn="auto">
              <a:spcBef>
                <a:spcPts val="0"/>
              </a:spcBef>
              <a:spcAft>
                <a:spcPts val="0"/>
              </a:spcAft>
            </a:pPr>
            <a:r>
              <a:rPr lang="en-US" sz="1801" kern="0" dirty="0">
                <a:solidFill>
                  <a:srgbClr val="0000FF"/>
                </a:solidFill>
                <a:highlight>
                  <a:srgbClr val="FFFFFF"/>
                </a:highlight>
                <a:latin typeface="Consolas" panose="020B0609020204030204" pitchFamily="49" charset="0"/>
              </a:rPr>
              <a:t>import</a:t>
            </a:r>
            <a:r>
              <a:rPr lang="en-US" sz="1000" kern="0" dirty="0">
                <a:solidFill>
                  <a:srgbClr val="000000"/>
                </a:solidFill>
                <a:highlight>
                  <a:srgbClr val="FFFFFF"/>
                </a:highlight>
                <a:latin typeface="Consolas" panose="020B0609020204030204" pitchFamily="49" charset="0"/>
              </a:rPr>
              <a:t> </a:t>
            </a:r>
            <a:r>
              <a:rPr lang="en-US" sz="1801" kern="0" dirty="0">
                <a:solidFill>
                  <a:srgbClr val="000000"/>
                </a:solidFill>
                <a:highlight>
                  <a:srgbClr val="FFFFFF"/>
                </a:highlight>
                <a:latin typeface="Consolas" panose="020B0609020204030204" pitchFamily="49" charset="0"/>
              </a:rPr>
              <a:t>{Welcome}</a:t>
            </a:r>
            <a:r>
              <a:rPr lang="en-US" sz="1000" kern="0" dirty="0">
                <a:solidFill>
                  <a:srgbClr val="000000"/>
                </a:solidFill>
                <a:highlight>
                  <a:srgbClr val="FFFFFF"/>
                </a:highlight>
                <a:latin typeface="Consolas" panose="020B0609020204030204" pitchFamily="49" charset="0"/>
              </a:rPr>
              <a:t> </a:t>
            </a:r>
            <a:r>
              <a:rPr lang="en-US" sz="1801" kern="0" dirty="0">
                <a:solidFill>
                  <a:srgbClr val="0000FF"/>
                </a:solidFill>
                <a:highlight>
                  <a:srgbClr val="FFFFFF"/>
                </a:highlight>
                <a:latin typeface="Consolas" panose="020B0609020204030204" pitchFamily="49" charset="0"/>
              </a:rPr>
              <a:t>from</a:t>
            </a:r>
            <a:r>
              <a:rPr lang="en-US" sz="1000" kern="0" dirty="0">
                <a:solidFill>
                  <a:srgbClr val="000000"/>
                </a:solidFill>
                <a:highlight>
                  <a:srgbClr val="FFFFFF"/>
                </a:highlight>
                <a:latin typeface="Consolas" panose="020B0609020204030204" pitchFamily="49" charset="0"/>
              </a:rPr>
              <a:t> </a:t>
            </a:r>
            <a:r>
              <a:rPr lang="en-US" sz="1801" kern="0" dirty="0">
                <a:solidFill>
                  <a:srgbClr val="A31515"/>
                </a:solidFill>
                <a:highlight>
                  <a:srgbClr val="FFFFFF"/>
                </a:highlight>
                <a:latin typeface="Consolas" panose="020B0609020204030204" pitchFamily="49" charset="0"/>
              </a:rPr>
              <a:t>'./</a:t>
            </a:r>
            <a:r>
              <a:rPr lang="en-US" sz="1801" kern="0" dirty="0" err="1">
                <a:solidFill>
                  <a:srgbClr val="A31515"/>
                </a:solidFill>
                <a:highlight>
                  <a:srgbClr val="FFFFFF"/>
                </a:highlight>
                <a:latin typeface="Consolas" panose="020B0609020204030204" pitchFamily="49" charset="0"/>
              </a:rPr>
              <a:t>app.module</a:t>
            </a:r>
            <a:r>
              <a:rPr lang="en-US" sz="1801" kern="0" dirty="0">
                <a:solidFill>
                  <a:srgbClr val="A31515"/>
                </a:solidFill>
                <a:highlight>
                  <a:srgbClr val="FFFFFF"/>
                </a:highlight>
                <a:latin typeface="Consolas" panose="020B0609020204030204" pitchFamily="49" charset="0"/>
              </a:rPr>
              <a:t>'</a:t>
            </a:r>
            <a:endParaRPr lang="en-US" sz="100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801" kern="0" dirty="0">
                <a:solidFill>
                  <a:srgbClr val="0000FF"/>
                </a:solidFill>
                <a:highlight>
                  <a:srgbClr val="FFFFFF"/>
                </a:highlight>
                <a:latin typeface="Consolas" panose="020B0609020204030204" pitchFamily="49" charset="0"/>
              </a:rPr>
              <a:t>import</a:t>
            </a:r>
            <a:r>
              <a:rPr lang="en-US" sz="1000" kern="0" dirty="0">
                <a:solidFill>
                  <a:srgbClr val="000000"/>
                </a:solidFill>
                <a:highlight>
                  <a:srgbClr val="FFFFFF"/>
                </a:highlight>
                <a:latin typeface="Consolas" panose="020B0609020204030204" pitchFamily="49" charset="0"/>
              </a:rPr>
              <a:t> </a:t>
            </a:r>
            <a:r>
              <a:rPr lang="en-US" sz="1801" kern="0" dirty="0">
                <a:solidFill>
                  <a:srgbClr val="000000"/>
                </a:solidFill>
                <a:highlight>
                  <a:srgbClr val="FFFFFF"/>
                </a:highlight>
                <a:latin typeface="Consolas" panose="020B0609020204030204" pitchFamily="49" charset="0"/>
              </a:rPr>
              <a:t>{Component}</a:t>
            </a:r>
            <a:r>
              <a:rPr lang="en-US" sz="1000" kern="0" dirty="0">
                <a:solidFill>
                  <a:srgbClr val="000000"/>
                </a:solidFill>
                <a:highlight>
                  <a:srgbClr val="FFFFFF"/>
                </a:highlight>
                <a:latin typeface="Consolas" panose="020B0609020204030204" pitchFamily="49" charset="0"/>
              </a:rPr>
              <a:t> </a:t>
            </a:r>
            <a:r>
              <a:rPr lang="en-US" sz="1801" kern="0" dirty="0">
                <a:solidFill>
                  <a:srgbClr val="0000FF"/>
                </a:solidFill>
                <a:highlight>
                  <a:srgbClr val="FFFFFF"/>
                </a:highlight>
                <a:latin typeface="Consolas" panose="020B0609020204030204" pitchFamily="49" charset="0"/>
              </a:rPr>
              <a:t>from</a:t>
            </a:r>
            <a:r>
              <a:rPr lang="en-US" sz="1000" kern="0" dirty="0">
                <a:solidFill>
                  <a:srgbClr val="000000"/>
                </a:solidFill>
                <a:highlight>
                  <a:srgbClr val="FFFFFF"/>
                </a:highlight>
                <a:latin typeface="Consolas" panose="020B0609020204030204" pitchFamily="49" charset="0"/>
              </a:rPr>
              <a:t> </a:t>
            </a:r>
            <a:r>
              <a:rPr lang="en-US" sz="1801" kern="0" dirty="0">
                <a:solidFill>
                  <a:srgbClr val="A31515"/>
                </a:solidFill>
                <a:highlight>
                  <a:srgbClr val="FFFFFF"/>
                </a:highlight>
                <a:latin typeface="Consolas" panose="020B0609020204030204" pitchFamily="49" charset="0"/>
              </a:rPr>
              <a:t>'@angular/core'</a:t>
            </a:r>
            <a:endParaRPr lang="en-US" sz="1801" kern="0" dirty="0">
              <a:solidFill>
                <a:sysClr val="windowText" lastClr="000000"/>
              </a:solidFill>
            </a:endParaRPr>
          </a:p>
        </p:txBody>
      </p:sp>
      <p:sp>
        <p:nvSpPr>
          <p:cNvPr id="10" name="Line Callout 1 9"/>
          <p:cNvSpPr/>
          <p:nvPr/>
        </p:nvSpPr>
        <p:spPr>
          <a:xfrm>
            <a:off x="7812705" y="1673751"/>
            <a:ext cx="2485589" cy="310699"/>
          </a:xfrm>
          <a:prstGeom prst="borderCallout1">
            <a:avLst>
              <a:gd name="adj1" fmla="val 18750"/>
              <a:gd name="adj2" fmla="val -8333"/>
              <a:gd name="adj3" fmla="val 241649"/>
              <a:gd name="adj4" fmla="val -108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52" fontAlgn="auto">
              <a:spcBef>
                <a:spcPts val="0"/>
              </a:spcBef>
              <a:spcAft>
                <a:spcPts val="0"/>
              </a:spcAft>
              <a:defRPr/>
            </a:pPr>
            <a:r>
              <a:rPr lang="en-US" sz="1873" kern="0" dirty="0">
                <a:solidFill>
                  <a:prstClr val="white"/>
                </a:solidFill>
                <a:latin typeface="Century Gothic"/>
              </a:rPr>
              <a:t>custom module</a:t>
            </a:r>
          </a:p>
        </p:txBody>
      </p:sp>
      <p:sp>
        <p:nvSpPr>
          <p:cNvPr id="11" name="Line Callout 1 10"/>
          <p:cNvSpPr/>
          <p:nvPr/>
        </p:nvSpPr>
        <p:spPr>
          <a:xfrm>
            <a:off x="7990479" y="4006283"/>
            <a:ext cx="2485589" cy="310699"/>
          </a:xfrm>
          <a:prstGeom prst="borderCallout1">
            <a:avLst>
              <a:gd name="adj1" fmla="val 18750"/>
              <a:gd name="adj2" fmla="val -8333"/>
              <a:gd name="adj3" fmla="val 202414"/>
              <a:gd name="adj4" fmla="val -110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52" fontAlgn="auto">
              <a:spcBef>
                <a:spcPts val="0"/>
              </a:spcBef>
              <a:spcAft>
                <a:spcPts val="0"/>
              </a:spcAft>
              <a:defRPr/>
            </a:pPr>
            <a:r>
              <a:rPr lang="en-US" sz="1873" kern="0" dirty="0">
                <a:solidFill>
                  <a:prstClr val="white"/>
                </a:solidFill>
                <a:latin typeface="Century Gothic"/>
              </a:rPr>
              <a:t>import module</a:t>
            </a:r>
          </a:p>
        </p:txBody>
      </p:sp>
      <p:sp>
        <p:nvSpPr>
          <p:cNvPr id="12" name="Line Callout 1 11"/>
          <p:cNvSpPr/>
          <p:nvPr/>
        </p:nvSpPr>
        <p:spPr>
          <a:xfrm>
            <a:off x="7990479" y="4623232"/>
            <a:ext cx="2485589" cy="310699"/>
          </a:xfrm>
          <a:prstGeom prst="borderCallout1">
            <a:avLst>
              <a:gd name="adj1" fmla="val 18750"/>
              <a:gd name="adj2" fmla="val -8333"/>
              <a:gd name="adj3" fmla="val 120674"/>
              <a:gd name="adj4" fmla="val -95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52" fontAlgn="auto">
              <a:spcBef>
                <a:spcPts val="0"/>
              </a:spcBef>
              <a:spcAft>
                <a:spcPts val="0"/>
              </a:spcAft>
              <a:defRPr/>
            </a:pPr>
            <a:r>
              <a:rPr lang="en-US" sz="1873" kern="0" dirty="0">
                <a:solidFill>
                  <a:prstClr val="white"/>
                </a:solidFill>
                <a:latin typeface="Century Gothic"/>
              </a:rPr>
              <a:t>Import barrel</a:t>
            </a:r>
          </a:p>
        </p:txBody>
      </p:sp>
    </p:spTree>
    <p:extLst>
      <p:ext uri="{BB962C8B-B14F-4D97-AF65-F5344CB8AC3E}">
        <p14:creationId xmlns:p14="http://schemas.microsoft.com/office/powerpoint/2010/main" val="567323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prstGeom prst="rect">
            <a:avLst/>
          </a:prstGeom>
        </p:spPr>
        <p:txBody>
          <a:bodyPr/>
          <a:lstStyle/>
          <a:p>
            <a:pPr>
              <a:spcBef>
                <a:spcPts val="0"/>
              </a:spcBef>
            </a:pPr>
            <a:r>
              <a:rPr lang="en-US" dirty="0"/>
              <a:t>Components and Directives</a:t>
            </a:r>
          </a:p>
        </p:txBody>
      </p:sp>
      <p:sp>
        <p:nvSpPr>
          <p:cNvPr id="6" name="Rectangle 2"/>
          <p:cNvSpPr>
            <a:spLocks noChangeArrowheads="1"/>
          </p:cNvSpPr>
          <p:nvPr/>
        </p:nvSpPr>
        <p:spPr bwMode="auto">
          <a:xfrm>
            <a:off x="672301" y="1415696"/>
            <a:ext cx="6619093" cy="2569922"/>
          </a:xfrm>
          <a:prstGeom prst="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4" rIns="91427" bIns="45714" numCol="1" anchor="ctr" anchorCtr="0" compatLnSpc="1">
            <a:prstTxWarp prst="textNoShape">
              <a:avLst/>
            </a:prstTxWarp>
            <a:spAutoFit/>
          </a:bodyPr>
          <a:lstStyle/>
          <a:p>
            <a:pPr defTabSz="914340" fontAlgn="auto">
              <a:spcBef>
                <a:spcPts val="0"/>
              </a:spcBef>
              <a:spcAft>
                <a:spcPts val="0"/>
              </a:spcAft>
            </a:pPr>
            <a:r>
              <a:rPr lang="en-US" sz="2000" kern="0" dirty="0">
                <a:solidFill>
                  <a:srgbClr val="0000FF"/>
                </a:solidFill>
                <a:highlight>
                  <a:srgbClr val="FFFFFF"/>
                </a:highlight>
                <a:latin typeface="Consolas" panose="020B0609020204030204" pitchFamily="49" charset="0"/>
              </a:rPr>
              <a:t>import</a:t>
            </a: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{Welcome}</a:t>
            </a:r>
            <a:r>
              <a:rPr lang="en-US" sz="1050" kern="0" dirty="0">
                <a:solidFill>
                  <a:srgbClr val="000000"/>
                </a:solidFill>
                <a:highlight>
                  <a:srgbClr val="FFFFFF"/>
                </a:highlight>
                <a:latin typeface="Consolas" panose="020B0609020204030204" pitchFamily="49" charset="0"/>
              </a:rPr>
              <a:t> </a:t>
            </a:r>
            <a:r>
              <a:rPr lang="en-US" sz="2000" kern="0" dirty="0">
                <a:solidFill>
                  <a:srgbClr val="0000FF"/>
                </a:solidFill>
                <a:highlight>
                  <a:srgbClr val="FFFFFF"/>
                </a:highlight>
                <a:latin typeface="Consolas" panose="020B0609020204030204" pitchFamily="49" charset="0"/>
              </a:rPr>
              <a:t>from</a:t>
            </a:r>
            <a:r>
              <a:rPr lang="en-US" sz="1050" kern="0" dirty="0">
                <a:solidFill>
                  <a:srgbClr val="000000"/>
                </a:solidFill>
                <a:highlight>
                  <a:srgbClr val="FFFFFF"/>
                </a:highlight>
                <a:latin typeface="Consolas" panose="020B0609020204030204" pitchFamily="49" charset="0"/>
              </a:rPr>
              <a:t> </a:t>
            </a:r>
            <a:r>
              <a:rPr lang="en-US" sz="2000" kern="0" dirty="0">
                <a:solidFill>
                  <a:srgbClr val="A31515"/>
                </a:solidFill>
                <a:highlight>
                  <a:srgbClr val="FFFFFF"/>
                </a:highlight>
                <a:latin typeface="Consolas" panose="020B0609020204030204" pitchFamily="49" charset="0"/>
              </a:rPr>
              <a:t>'./</a:t>
            </a:r>
            <a:r>
              <a:rPr lang="en-US" sz="2000" kern="0" dirty="0" err="1">
                <a:solidFill>
                  <a:srgbClr val="A31515"/>
                </a:solidFill>
                <a:highlight>
                  <a:srgbClr val="FFFFFF"/>
                </a:highlight>
                <a:latin typeface="Consolas" panose="020B0609020204030204" pitchFamily="49" charset="0"/>
              </a:rPr>
              <a:t>app.module</a:t>
            </a:r>
            <a:r>
              <a:rPr lang="en-US" sz="2000" kern="0" dirty="0">
                <a:solidFill>
                  <a:srgbClr val="A31515"/>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2000" kern="0" dirty="0">
                <a:solidFill>
                  <a:srgbClr val="0000FF"/>
                </a:solidFill>
                <a:highlight>
                  <a:srgbClr val="FFFFFF"/>
                </a:highlight>
                <a:latin typeface="Consolas" panose="020B0609020204030204" pitchFamily="49" charset="0"/>
              </a:rPr>
              <a:t>import</a:t>
            </a: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{Component}</a:t>
            </a:r>
            <a:r>
              <a:rPr lang="en-US" sz="1050" kern="0" dirty="0">
                <a:solidFill>
                  <a:srgbClr val="000000"/>
                </a:solidFill>
                <a:highlight>
                  <a:srgbClr val="FFFFFF"/>
                </a:highlight>
                <a:latin typeface="Consolas" panose="020B0609020204030204" pitchFamily="49" charset="0"/>
              </a:rPr>
              <a:t> </a:t>
            </a:r>
            <a:r>
              <a:rPr lang="en-US" sz="2000" kern="0" dirty="0">
                <a:solidFill>
                  <a:srgbClr val="0000FF"/>
                </a:solidFill>
                <a:highlight>
                  <a:srgbClr val="FFFFFF"/>
                </a:highlight>
                <a:latin typeface="Consolas" panose="020B0609020204030204" pitchFamily="49" charset="0"/>
              </a:rPr>
              <a:t>from</a:t>
            </a:r>
            <a:r>
              <a:rPr lang="en-US" sz="1050" kern="0" dirty="0">
                <a:solidFill>
                  <a:srgbClr val="000000"/>
                </a:solidFill>
                <a:highlight>
                  <a:srgbClr val="FFFFFF"/>
                </a:highlight>
                <a:latin typeface="Consolas" panose="020B0609020204030204" pitchFamily="49" charset="0"/>
              </a:rPr>
              <a:t> </a:t>
            </a:r>
            <a:r>
              <a:rPr lang="en-US" sz="2000" kern="0" dirty="0">
                <a:solidFill>
                  <a:srgbClr val="A31515"/>
                </a:solidFill>
                <a:highlight>
                  <a:srgbClr val="FFFFFF"/>
                </a:highlight>
                <a:latin typeface="Consolas" panose="020B0609020204030204" pitchFamily="49" charset="0"/>
              </a:rPr>
              <a:t>'@angular/core'</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2000" kern="0" dirty="0">
                <a:solidFill>
                  <a:srgbClr val="000000"/>
                </a:solidFill>
                <a:effectLst>
                  <a:outerShdw blurRad="50800" dist="38100" dir="2700000" algn="tl" rotWithShape="0">
                    <a:prstClr val="black">
                      <a:alpha val="40000"/>
                    </a:prstClr>
                  </a:outerShdw>
                </a:effectLst>
                <a:highlight>
                  <a:srgbClr val="FFFFFF"/>
                </a:highlight>
                <a:latin typeface="Consolas" panose="020B0609020204030204" pitchFamily="49" charset="0"/>
              </a:rPr>
              <a:t>@Component</a:t>
            </a:r>
            <a:r>
              <a:rPr lang="en-US" sz="2000" kern="0" dirty="0">
                <a:solidFill>
                  <a:srgbClr val="000000"/>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selector:</a:t>
            </a:r>
            <a:r>
              <a:rPr lang="en-US" sz="1050" kern="0" dirty="0">
                <a:solidFill>
                  <a:srgbClr val="000000"/>
                </a:solidFill>
                <a:highlight>
                  <a:srgbClr val="FFFFFF"/>
                </a:highlight>
                <a:latin typeface="Consolas" panose="020B0609020204030204" pitchFamily="49" charset="0"/>
              </a:rPr>
              <a:t> </a:t>
            </a:r>
            <a:r>
              <a:rPr lang="en-US" sz="2000" kern="0" dirty="0">
                <a:solidFill>
                  <a:srgbClr val="A31515"/>
                </a:solidFill>
                <a:highlight>
                  <a:srgbClr val="FFFFFF"/>
                </a:highlight>
                <a:latin typeface="Consolas" panose="020B0609020204030204" pitchFamily="49" charset="0"/>
              </a:rPr>
              <a:t>'app-main'</a:t>
            </a:r>
            <a:r>
              <a:rPr lang="en-US" sz="2000" kern="0" dirty="0">
                <a:solidFill>
                  <a:srgbClr val="000000"/>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template:</a:t>
            </a:r>
            <a:r>
              <a:rPr lang="en-US" sz="1050" kern="0" dirty="0">
                <a:solidFill>
                  <a:srgbClr val="000000"/>
                </a:solidFill>
                <a:highlight>
                  <a:srgbClr val="FFFFFF"/>
                </a:highlight>
                <a:latin typeface="Consolas" panose="020B0609020204030204" pitchFamily="49" charset="0"/>
              </a:rPr>
              <a:t> </a:t>
            </a:r>
            <a:r>
              <a:rPr lang="en-US" sz="2000" kern="0" dirty="0">
                <a:solidFill>
                  <a:srgbClr val="A31515"/>
                </a:solidFill>
                <a:highlight>
                  <a:srgbClr val="FFFFFF"/>
                </a:highlight>
                <a:latin typeface="Consolas" panose="020B0609020204030204" pitchFamily="49" charset="0"/>
              </a:rPr>
              <a:t>`&lt;h1&gt;${</a:t>
            </a:r>
            <a:r>
              <a:rPr lang="en-US" sz="2000" kern="0" dirty="0" err="1">
                <a:solidFill>
                  <a:srgbClr val="000000"/>
                </a:solidFill>
                <a:highlight>
                  <a:srgbClr val="FFFFFF"/>
                </a:highlight>
                <a:latin typeface="Consolas" panose="020B0609020204030204" pitchFamily="49" charset="0"/>
              </a:rPr>
              <a:t>Welcome.getMessage</a:t>
            </a:r>
            <a:r>
              <a:rPr lang="en-US" sz="2000" kern="0" dirty="0">
                <a:solidFill>
                  <a:srgbClr val="000000"/>
                </a:solidFill>
                <a:highlight>
                  <a:srgbClr val="FFFFFF"/>
                </a:highlight>
                <a:latin typeface="Consolas" panose="020B0609020204030204" pitchFamily="49" charset="0"/>
              </a:rPr>
              <a:t>()</a:t>
            </a:r>
            <a:r>
              <a:rPr lang="en-US" sz="2000" kern="0" dirty="0">
                <a:solidFill>
                  <a:srgbClr val="A31515"/>
                </a:solidFill>
                <a:highlight>
                  <a:srgbClr val="FFFFFF"/>
                </a:highlight>
                <a:latin typeface="Consolas" panose="020B0609020204030204" pitchFamily="49" charset="0"/>
              </a:rPr>
              <a:t>}&lt;/h1&gt;`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2000" kern="0" dirty="0">
                <a:solidFill>
                  <a:srgbClr val="000000"/>
                </a:solidFill>
                <a:highlight>
                  <a:srgbClr val="FFFFFF"/>
                </a:highlight>
                <a:latin typeface="Consolas" panose="020B0609020204030204" pitchFamily="49" charset="0"/>
              </a:rPr>
              <a:t>})</a:t>
            </a: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endParaRPr lang="en-US" sz="1050"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2000" kern="0" dirty="0">
                <a:solidFill>
                  <a:srgbClr val="0000FF"/>
                </a:solidFill>
                <a:highlight>
                  <a:srgbClr val="FFFFFF"/>
                </a:highlight>
                <a:latin typeface="Consolas" panose="020B0609020204030204" pitchFamily="49" charset="0"/>
              </a:rPr>
              <a:t>export</a:t>
            </a:r>
            <a:r>
              <a:rPr lang="en-US" sz="1050" kern="0" dirty="0">
                <a:solidFill>
                  <a:srgbClr val="000000"/>
                </a:solidFill>
                <a:highlight>
                  <a:srgbClr val="FFFFFF"/>
                </a:highlight>
                <a:latin typeface="Consolas" panose="020B0609020204030204" pitchFamily="49" charset="0"/>
              </a:rPr>
              <a:t> </a:t>
            </a:r>
            <a:r>
              <a:rPr lang="en-US" sz="2000" kern="0" dirty="0">
                <a:solidFill>
                  <a:srgbClr val="0000FF"/>
                </a:solidFill>
                <a:highlight>
                  <a:srgbClr val="FFFFFF"/>
                </a:highlight>
                <a:latin typeface="Consolas" panose="020B0609020204030204" pitchFamily="49" charset="0"/>
              </a:rPr>
              <a:t>class</a:t>
            </a:r>
            <a:r>
              <a:rPr lang="en-US" sz="1050" kern="0" dirty="0">
                <a:solidFill>
                  <a:srgbClr val="000000"/>
                </a:solidFill>
                <a:highlight>
                  <a:srgbClr val="FFFFFF"/>
                </a:highlight>
                <a:latin typeface="Consolas" panose="020B0609020204030204" pitchFamily="49" charset="0"/>
              </a:rPr>
              <a:t> </a:t>
            </a:r>
            <a:r>
              <a:rPr lang="en-US" sz="2000" kern="0" dirty="0" err="1">
                <a:solidFill>
                  <a:srgbClr val="000000"/>
                </a:solidFill>
                <a:highlight>
                  <a:srgbClr val="FFFFFF"/>
                </a:highlight>
                <a:latin typeface="Consolas" panose="020B0609020204030204" pitchFamily="49" charset="0"/>
              </a:rPr>
              <a:t>AppComponent</a:t>
            </a: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a:t>
            </a:r>
            <a:r>
              <a:rPr lang="en-US" sz="1050" kern="0" dirty="0">
                <a:solidFill>
                  <a:srgbClr val="000000"/>
                </a:solidFill>
                <a:highlight>
                  <a:srgbClr val="FFFFFF"/>
                </a:highlight>
                <a:latin typeface="Consolas" panose="020B0609020204030204" pitchFamily="49" charset="0"/>
              </a:rPr>
              <a:t> </a:t>
            </a:r>
            <a:r>
              <a:rPr lang="en-US" sz="2000" kern="0" dirty="0">
                <a:solidFill>
                  <a:srgbClr val="000000"/>
                </a:solidFill>
                <a:highlight>
                  <a:srgbClr val="FFFFFF"/>
                </a:highlight>
                <a:latin typeface="Consolas" panose="020B0609020204030204" pitchFamily="49" charset="0"/>
              </a:rPr>
              <a:t>}</a:t>
            </a:r>
            <a:endParaRPr lang="en-US" sz="2000" kern="0" dirty="0">
              <a:solidFill>
                <a:sysClr val="windowText" lastClr="000000"/>
              </a:solidFill>
            </a:endParaRPr>
          </a:p>
        </p:txBody>
      </p:sp>
      <p:sp>
        <p:nvSpPr>
          <p:cNvPr id="8" name="Rectangle 7"/>
          <p:cNvSpPr/>
          <p:nvPr/>
        </p:nvSpPr>
        <p:spPr>
          <a:xfrm>
            <a:off x="601192" y="4649244"/>
            <a:ext cx="4280879" cy="1200842"/>
          </a:xfrm>
          <a:prstGeom prst="rect">
            <a:avLst/>
          </a:prstGeom>
          <a:ln>
            <a:solidFill>
              <a:schemeClr val="accent1"/>
            </a:solidFill>
          </a:ln>
        </p:spPr>
        <p:txBody>
          <a:bodyPr wrap="square">
            <a:spAutoFit/>
          </a:bodyPr>
          <a:lstStyle/>
          <a:p>
            <a:pPr defTabSz="914340" fontAlgn="auto">
              <a:spcBef>
                <a:spcPts val="0"/>
              </a:spcBef>
              <a:spcAft>
                <a:spcPts val="0"/>
              </a:spcAft>
            </a:pPr>
            <a:r>
              <a:rPr lang="en-US" sz="1801" kern="0" dirty="0">
                <a:solidFill>
                  <a:srgbClr val="000000"/>
                </a:solidFill>
                <a:highlight>
                  <a:srgbClr val="FFFFFF"/>
                </a:highlight>
                <a:latin typeface="Consolas" panose="020B0609020204030204" pitchFamily="49" charset="0"/>
              </a:rPr>
              <a:t> </a:t>
            </a:r>
            <a:r>
              <a:rPr lang="en-US" sz="1801" kern="0" dirty="0">
                <a:solidFill>
                  <a:srgbClr val="0000FF"/>
                </a:solidFill>
                <a:highlight>
                  <a:srgbClr val="FFFFFF"/>
                </a:highlight>
                <a:latin typeface="Consolas" panose="020B0609020204030204" pitchFamily="49" charset="0"/>
              </a:rPr>
              <a:t>&lt;</a:t>
            </a:r>
            <a:r>
              <a:rPr lang="en-US" sz="1801" kern="0" dirty="0" err="1">
                <a:solidFill>
                  <a:srgbClr val="800000"/>
                </a:solidFill>
                <a:highlight>
                  <a:srgbClr val="FFFFFF"/>
                </a:highlight>
                <a:latin typeface="Consolas" panose="020B0609020204030204" pitchFamily="49" charset="0"/>
              </a:rPr>
              <a:t>tr</a:t>
            </a:r>
            <a:r>
              <a:rPr lang="en-US" sz="1801" kern="0" dirty="0">
                <a:solidFill>
                  <a:srgbClr val="000000"/>
                </a:solidFill>
                <a:highlight>
                  <a:srgbClr val="FFFFFF"/>
                </a:highlight>
                <a:latin typeface="Consolas" panose="020B0609020204030204" pitchFamily="49" charset="0"/>
              </a:rPr>
              <a:t> </a:t>
            </a:r>
            <a:r>
              <a:rPr lang="en-US" sz="1801" kern="0" dirty="0">
                <a:solidFill>
                  <a:srgbClr val="FF0000"/>
                </a:solidFill>
                <a:highlight>
                  <a:srgbClr val="FFFFFF"/>
                </a:highlight>
                <a:latin typeface="Consolas" panose="020B0609020204030204" pitchFamily="49" charset="0"/>
              </a:rPr>
              <a:t>*</a:t>
            </a:r>
            <a:r>
              <a:rPr lang="en-US" sz="1801" kern="0" dirty="0" err="1">
                <a:solidFill>
                  <a:srgbClr val="FF0000"/>
                </a:solidFill>
                <a:highlight>
                  <a:srgbClr val="FFFFFF"/>
                </a:highlight>
                <a:latin typeface="Consolas" panose="020B0609020204030204" pitchFamily="49" charset="0"/>
              </a:rPr>
              <a:t>ngFor</a:t>
            </a:r>
            <a:r>
              <a:rPr lang="en-US" sz="1801" kern="0" dirty="0">
                <a:solidFill>
                  <a:srgbClr val="0000FF"/>
                </a:solidFill>
                <a:highlight>
                  <a:srgbClr val="FFFFFF"/>
                </a:highlight>
                <a:latin typeface="Consolas" panose="020B0609020204030204" pitchFamily="49" charset="0"/>
              </a:rPr>
              <a:t>="let item of items"&gt;</a:t>
            </a:r>
            <a:endParaRPr lang="en-US" sz="1801"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801" kern="0" dirty="0">
                <a:solidFill>
                  <a:srgbClr val="000000"/>
                </a:solidFill>
                <a:highlight>
                  <a:srgbClr val="FFFFFF"/>
                </a:highlight>
                <a:latin typeface="Consolas" panose="020B0609020204030204" pitchFamily="49" charset="0"/>
              </a:rPr>
              <a:t>    </a:t>
            </a:r>
            <a:r>
              <a:rPr lang="en-US" sz="1801" kern="0" dirty="0">
                <a:solidFill>
                  <a:srgbClr val="0000FF"/>
                </a:solidFill>
                <a:highlight>
                  <a:srgbClr val="FFFFFF"/>
                </a:highlight>
                <a:latin typeface="Consolas" panose="020B0609020204030204" pitchFamily="49" charset="0"/>
              </a:rPr>
              <a:t>&lt;</a:t>
            </a:r>
            <a:r>
              <a:rPr lang="en-US" sz="1801" kern="0" dirty="0">
                <a:solidFill>
                  <a:srgbClr val="800000"/>
                </a:solidFill>
                <a:highlight>
                  <a:srgbClr val="FFFFFF"/>
                </a:highlight>
                <a:latin typeface="Consolas" panose="020B0609020204030204" pitchFamily="49" charset="0"/>
              </a:rPr>
              <a:t>td</a:t>
            </a:r>
            <a:r>
              <a:rPr lang="en-US" sz="1801" kern="0" dirty="0">
                <a:solidFill>
                  <a:srgbClr val="0000FF"/>
                </a:solidFill>
                <a:highlight>
                  <a:srgbClr val="FFFFFF"/>
                </a:highlight>
                <a:latin typeface="Consolas" panose="020B0609020204030204" pitchFamily="49" charset="0"/>
              </a:rPr>
              <a:t>&gt;</a:t>
            </a:r>
            <a:r>
              <a:rPr lang="en-US" sz="1801" b="1" kern="0" dirty="0">
                <a:solidFill>
                  <a:srgbClr val="000000"/>
                </a:solidFill>
                <a:highlight>
                  <a:srgbClr val="FFFFFF"/>
                </a:highlight>
                <a:latin typeface="Consolas" panose="020B0609020204030204" pitchFamily="49" charset="0"/>
              </a:rPr>
              <a:t>{{</a:t>
            </a:r>
            <a:r>
              <a:rPr lang="en-US" sz="1801" kern="0" dirty="0" err="1">
                <a:solidFill>
                  <a:srgbClr val="800080"/>
                </a:solidFill>
                <a:highlight>
                  <a:srgbClr val="FFFFFF"/>
                </a:highlight>
                <a:latin typeface="Consolas" panose="020B0609020204030204" pitchFamily="49" charset="0"/>
              </a:rPr>
              <a:t>item.Title</a:t>
            </a:r>
            <a:r>
              <a:rPr lang="en-US" sz="1801" b="1" kern="0" dirty="0">
                <a:solidFill>
                  <a:srgbClr val="000000"/>
                </a:solidFill>
                <a:highlight>
                  <a:srgbClr val="FFFFFF"/>
                </a:highlight>
                <a:latin typeface="Consolas" panose="020B0609020204030204" pitchFamily="49" charset="0"/>
              </a:rPr>
              <a:t>}}</a:t>
            </a:r>
            <a:r>
              <a:rPr lang="en-US" sz="1801" kern="0" dirty="0">
                <a:solidFill>
                  <a:srgbClr val="0000FF"/>
                </a:solidFill>
                <a:highlight>
                  <a:srgbClr val="FFFFFF"/>
                </a:highlight>
                <a:latin typeface="Consolas" panose="020B0609020204030204" pitchFamily="49" charset="0"/>
              </a:rPr>
              <a:t>&lt;/</a:t>
            </a:r>
            <a:r>
              <a:rPr lang="en-US" sz="1801" kern="0" dirty="0">
                <a:solidFill>
                  <a:srgbClr val="800000"/>
                </a:solidFill>
                <a:highlight>
                  <a:srgbClr val="FFFFFF"/>
                </a:highlight>
                <a:latin typeface="Consolas" panose="020B0609020204030204" pitchFamily="49" charset="0"/>
              </a:rPr>
              <a:t>td</a:t>
            </a:r>
            <a:r>
              <a:rPr lang="en-US" sz="1801" kern="0" dirty="0">
                <a:solidFill>
                  <a:srgbClr val="0000FF"/>
                </a:solidFill>
                <a:highlight>
                  <a:srgbClr val="FFFFFF"/>
                </a:highlight>
                <a:latin typeface="Consolas" panose="020B0609020204030204" pitchFamily="49" charset="0"/>
              </a:rPr>
              <a:t>&gt;</a:t>
            </a:r>
            <a:endParaRPr lang="en-US" sz="1801"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801" kern="0" dirty="0">
                <a:solidFill>
                  <a:srgbClr val="000000"/>
                </a:solidFill>
                <a:highlight>
                  <a:srgbClr val="FFFFFF"/>
                </a:highlight>
                <a:latin typeface="Consolas" panose="020B0609020204030204" pitchFamily="49" charset="0"/>
              </a:rPr>
              <a:t>    </a:t>
            </a:r>
            <a:r>
              <a:rPr lang="en-US" sz="1801" kern="0" dirty="0">
                <a:solidFill>
                  <a:srgbClr val="0000FF"/>
                </a:solidFill>
                <a:highlight>
                  <a:srgbClr val="FFFFFF"/>
                </a:highlight>
                <a:latin typeface="Consolas" panose="020B0609020204030204" pitchFamily="49" charset="0"/>
              </a:rPr>
              <a:t>&lt;</a:t>
            </a:r>
            <a:r>
              <a:rPr lang="en-US" sz="1801" kern="0" dirty="0">
                <a:solidFill>
                  <a:srgbClr val="800000"/>
                </a:solidFill>
                <a:highlight>
                  <a:srgbClr val="FFFFFF"/>
                </a:highlight>
                <a:latin typeface="Consolas" panose="020B0609020204030204" pitchFamily="49" charset="0"/>
              </a:rPr>
              <a:t>td</a:t>
            </a:r>
            <a:r>
              <a:rPr lang="en-US" sz="1801" kern="0" dirty="0">
                <a:solidFill>
                  <a:srgbClr val="0000FF"/>
                </a:solidFill>
                <a:highlight>
                  <a:srgbClr val="FFFFFF"/>
                </a:highlight>
                <a:latin typeface="Consolas" panose="020B0609020204030204" pitchFamily="49" charset="0"/>
              </a:rPr>
              <a:t>&gt;</a:t>
            </a:r>
            <a:r>
              <a:rPr lang="en-US" sz="1801" b="1" kern="0" dirty="0">
                <a:solidFill>
                  <a:srgbClr val="000000"/>
                </a:solidFill>
                <a:highlight>
                  <a:srgbClr val="FFFFFF"/>
                </a:highlight>
                <a:latin typeface="Consolas" panose="020B0609020204030204" pitchFamily="49" charset="0"/>
              </a:rPr>
              <a:t>{{</a:t>
            </a:r>
            <a:r>
              <a:rPr lang="en-US" sz="1801" kern="0" dirty="0" err="1">
                <a:solidFill>
                  <a:srgbClr val="800080"/>
                </a:solidFill>
                <a:highlight>
                  <a:srgbClr val="FFFFFF"/>
                </a:highlight>
                <a:latin typeface="Consolas" panose="020B0609020204030204" pitchFamily="49" charset="0"/>
              </a:rPr>
              <a:t>item.Body</a:t>
            </a:r>
            <a:r>
              <a:rPr lang="en-US" sz="1801" b="1" kern="0" dirty="0">
                <a:solidFill>
                  <a:srgbClr val="000000"/>
                </a:solidFill>
                <a:highlight>
                  <a:srgbClr val="FFFFFF"/>
                </a:highlight>
                <a:latin typeface="Consolas" panose="020B0609020204030204" pitchFamily="49" charset="0"/>
              </a:rPr>
              <a:t>}}</a:t>
            </a:r>
            <a:r>
              <a:rPr lang="en-US" sz="1801" kern="0" dirty="0">
                <a:solidFill>
                  <a:srgbClr val="0000FF"/>
                </a:solidFill>
                <a:highlight>
                  <a:srgbClr val="FFFFFF"/>
                </a:highlight>
                <a:latin typeface="Consolas" panose="020B0609020204030204" pitchFamily="49" charset="0"/>
              </a:rPr>
              <a:t>&lt;/</a:t>
            </a:r>
            <a:r>
              <a:rPr lang="en-US" sz="1801" kern="0" dirty="0">
                <a:solidFill>
                  <a:srgbClr val="800000"/>
                </a:solidFill>
                <a:highlight>
                  <a:srgbClr val="FFFFFF"/>
                </a:highlight>
                <a:latin typeface="Consolas" panose="020B0609020204030204" pitchFamily="49" charset="0"/>
              </a:rPr>
              <a:t>td</a:t>
            </a:r>
            <a:r>
              <a:rPr lang="en-US" sz="1801" kern="0" dirty="0">
                <a:solidFill>
                  <a:srgbClr val="0000FF"/>
                </a:solidFill>
                <a:highlight>
                  <a:srgbClr val="FFFFFF"/>
                </a:highlight>
                <a:latin typeface="Consolas" panose="020B0609020204030204" pitchFamily="49" charset="0"/>
              </a:rPr>
              <a:t>&gt;</a:t>
            </a:r>
            <a:endParaRPr lang="en-US" sz="1801" kern="0" dirty="0">
              <a:solidFill>
                <a:srgbClr val="000000"/>
              </a:solidFill>
              <a:highlight>
                <a:srgbClr val="FFFFFF"/>
              </a:highlight>
              <a:latin typeface="Consolas" panose="020B0609020204030204" pitchFamily="49" charset="0"/>
            </a:endParaRPr>
          </a:p>
          <a:p>
            <a:pPr defTabSz="914340" fontAlgn="auto">
              <a:spcBef>
                <a:spcPts val="0"/>
              </a:spcBef>
              <a:spcAft>
                <a:spcPts val="0"/>
              </a:spcAft>
            </a:pPr>
            <a:r>
              <a:rPr lang="en-US" sz="1801" kern="0" dirty="0">
                <a:solidFill>
                  <a:srgbClr val="000000"/>
                </a:solidFill>
                <a:highlight>
                  <a:srgbClr val="FFFFFF"/>
                </a:highlight>
                <a:latin typeface="Consolas" panose="020B0609020204030204" pitchFamily="49" charset="0"/>
              </a:rPr>
              <a:t> </a:t>
            </a:r>
            <a:r>
              <a:rPr lang="en-US" sz="1801" kern="0" dirty="0">
                <a:solidFill>
                  <a:srgbClr val="0000FF"/>
                </a:solidFill>
                <a:highlight>
                  <a:srgbClr val="FFFFFF"/>
                </a:highlight>
                <a:latin typeface="Consolas" panose="020B0609020204030204" pitchFamily="49" charset="0"/>
              </a:rPr>
              <a:t>&lt;/</a:t>
            </a:r>
            <a:r>
              <a:rPr lang="en-US" sz="1801" kern="0" dirty="0" err="1">
                <a:solidFill>
                  <a:srgbClr val="800000"/>
                </a:solidFill>
                <a:highlight>
                  <a:srgbClr val="FFFFFF"/>
                </a:highlight>
                <a:latin typeface="Consolas" panose="020B0609020204030204" pitchFamily="49" charset="0"/>
              </a:rPr>
              <a:t>tr</a:t>
            </a:r>
            <a:r>
              <a:rPr lang="en-US" sz="1801" kern="0" dirty="0">
                <a:solidFill>
                  <a:srgbClr val="0000FF"/>
                </a:solidFill>
                <a:highlight>
                  <a:srgbClr val="FFFFFF"/>
                </a:highlight>
                <a:latin typeface="Consolas" panose="020B0609020204030204" pitchFamily="49" charset="0"/>
              </a:rPr>
              <a:t>&gt;</a:t>
            </a:r>
            <a:endParaRPr lang="en-US" sz="1801" kern="0" dirty="0">
              <a:solidFill>
                <a:sysClr val="windowText" lastClr="000000"/>
              </a:solidFill>
            </a:endParaRPr>
          </a:p>
        </p:txBody>
      </p:sp>
      <p:sp>
        <p:nvSpPr>
          <p:cNvPr id="10" name="Line Callout 1 9"/>
          <p:cNvSpPr/>
          <p:nvPr/>
        </p:nvSpPr>
        <p:spPr>
          <a:xfrm>
            <a:off x="9260299" y="1907775"/>
            <a:ext cx="2485589" cy="1137696"/>
          </a:xfrm>
          <a:prstGeom prst="borderCallout1">
            <a:avLst>
              <a:gd name="adj1" fmla="val 18750"/>
              <a:gd name="adj2" fmla="val -8333"/>
              <a:gd name="adj3" fmla="val 42165"/>
              <a:gd name="adj4" fmla="val -248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52" fontAlgn="auto">
              <a:spcBef>
                <a:spcPts val="0"/>
              </a:spcBef>
              <a:spcAft>
                <a:spcPts val="0"/>
              </a:spcAft>
              <a:defRPr/>
            </a:pPr>
            <a:r>
              <a:rPr lang="en-US" sz="1873" kern="0" dirty="0">
                <a:solidFill>
                  <a:prstClr val="white"/>
                </a:solidFill>
                <a:latin typeface="Century Gothic"/>
              </a:rPr>
              <a:t>Component associates HTML template with CSS selector</a:t>
            </a:r>
          </a:p>
        </p:txBody>
      </p:sp>
      <p:sp>
        <p:nvSpPr>
          <p:cNvPr id="11" name="Line Callout 1 10"/>
          <p:cNvSpPr/>
          <p:nvPr/>
        </p:nvSpPr>
        <p:spPr>
          <a:xfrm>
            <a:off x="5898759" y="4581486"/>
            <a:ext cx="2485589" cy="930028"/>
          </a:xfrm>
          <a:prstGeom prst="borderCallout1">
            <a:avLst>
              <a:gd name="adj1" fmla="val 18750"/>
              <a:gd name="adj2" fmla="val -8333"/>
              <a:gd name="adj3" fmla="val 52432"/>
              <a:gd name="adj4" fmla="val -5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52" fontAlgn="auto">
              <a:spcBef>
                <a:spcPts val="0"/>
              </a:spcBef>
              <a:spcAft>
                <a:spcPts val="0"/>
              </a:spcAft>
              <a:defRPr/>
            </a:pPr>
            <a:r>
              <a:rPr lang="en-US" sz="1873" kern="0" dirty="0">
                <a:solidFill>
                  <a:prstClr val="white"/>
                </a:solidFill>
                <a:latin typeface="Century Gothic"/>
              </a:rPr>
              <a:t>Structural directive adds elements to DOM</a:t>
            </a:r>
          </a:p>
        </p:txBody>
      </p:sp>
      <p:sp>
        <p:nvSpPr>
          <p:cNvPr id="12" name="Line Callout 1 11"/>
          <p:cNvSpPr/>
          <p:nvPr/>
        </p:nvSpPr>
        <p:spPr>
          <a:xfrm>
            <a:off x="7717141" y="5732679"/>
            <a:ext cx="2485589" cy="921673"/>
          </a:xfrm>
          <a:prstGeom prst="borderCallout1">
            <a:avLst>
              <a:gd name="adj1" fmla="val 18750"/>
              <a:gd name="adj2" fmla="val -8333"/>
              <a:gd name="adj3" fmla="val 48045"/>
              <a:gd name="adj4" fmla="val -74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52" fontAlgn="auto">
              <a:spcBef>
                <a:spcPts val="0"/>
              </a:spcBef>
              <a:spcAft>
                <a:spcPts val="0"/>
              </a:spcAft>
              <a:defRPr/>
            </a:pPr>
            <a:r>
              <a:rPr lang="en-US" sz="1873" kern="0" dirty="0">
                <a:solidFill>
                  <a:prstClr val="white"/>
                </a:solidFill>
                <a:latin typeface="Century Gothic"/>
              </a:rPr>
              <a:t>Attribute directive alters existing elements</a:t>
            </a:r>
          </a:p>
        </p:txBody>
      </p:sp>
      <p:sp>
        <p:nvSpPr>
          <p:cNvPr id="13" name="Rectangle 12"/>
          <p:cNvSpPr/>
          <p:nvPr/>
        </p:nvSpPr>
        <p:spPr>
          <a:xfrm>
            <a:off x="672300" y="6096280"/>
            <a:ext cx="5351307" cy="369460"/>
          </a:xfrm>
          <a:prstGeom prst="rect">
            <a:avLst/>
          </a:prstGeom>
          <a:ln>
            <a:solidFill>
              <a:schemeClr val="accent1"/>
            </a:solidFill>
          </a:ln>
        </p:spPr>
        <p:txBody>
          <a:bodyPr wrap="square">
            <a:spAutoFit/>
          </a:bodyPr>
          <a:lstStyle/>
          <a:p>
            <a:pPr defTabSz="914340" fontAlgn="auto">
              <a:spcBef>
                <a:spcPts val="0"/>
              </a:spcBef>
              <a:spcAft>
                <a:spcPts val="0"/>
              </a:spcAft>
            </a:pPr>
            <a:r>
              <a:rPr lang="en-US" sz="1801" kern="0" dirty="0">
                <a:solidFill>
                  <a:srgbClr val="0000FF"/>
                </a:solidFill>
                <a:highlight>
                  <a:srgbClr val="FFFFFF"/>
                </a:highlight>
                <a:latin typeface="Consolas" panose="020B0609020204030204" pitchFamily="49" charset="0"/>
              </a:rPr>
              <a:t>&lt;</a:t>
            </a:r>
            <a:r>
              <a:rPr lang="en-US" sz="1801" kern="0" dirty="0">
                <a:solidFill>
                  <a:srgbClr val="800000"/>
                </a:solidFill>
                <a:highlight>
                  <a:srgbClr val="FFFFFF"/>
                </a:highlight>
                <a:latin typeface="Consolas" panose="020B0609020204030204" pitchFamily="49" charset="0"/>
              </a:rPr>
              <a:t>div</a:t>
            </a:r>
            <a:r>
              <a:rPr lang="en-US" sz="1801" kern="0" dirty="0">
                <a:solidFill>
                  <a:srgbClr val="000000"/>
                </a:solidFill>
                <a:highlight>
                  <a:srgbClr val="FFFFFF"/>
                </a:highlight>
                <a:latin typeface="Consolas" panose="020B0609020204030204" pitchFamily="49" charset="0"/>
              </a:rPr>
              <a:t> </a:t>
            </a:r>
            <a:r>
              <a:rPr lang="en-US" sz="1801" kern="0" dirty="0">
                <a:solidFill>
                  <a:srgbClr val="FF0000"/>
                </a:solidFill>
                <a:highlight>
                  <a:srgbClr val="FFFFFF"/>
                </a:highlight>
                <a:latin typeface="Consolas" panose="020B0609020204030204" pitchFamily="49" charset="0"/>
              </a:rPr>
              <a:t>[(</a:t>
            </a:r>
            <a:r>
              <a:rPr lang="en-US" sz="1801" kern="0" dirty="0" err="1">
                <a:solidFill>
                  <a:srgbClr val="FF0000"/>
                </a:solidFill>
                <a:highlight>
                  <a:srgbClr val="FFFFFF"/>
                </a:highlight>
                <a:latin typeface="Consolas" panose="020B0609020204030204" pitchFamily="49" charset="0"/>
              </a:rPr>
              <a:t>ngModel</a:t>
            </a:r>
            <a:r>
              <a:rPr lang="en-US" sz="1801" kern="0" dirty="0">
                <a:solidFill>
                  <a:srgbClr val="FF0000"/>
                </a:solidFill>
                <a:highlight>
                  <a:srgbClr val="FFFFFF"/>
                </a:highlight>
                <a:latin typeface="Consolas" panose="020B0609020204030204" pitchFamily="49" charset="0"/>
              </a:rPr>
              <a:t>)]</a:t>
            </a:r>
            <a:r>
              <a:rPr lang="en-US" sz="1801" kern="0" dirty="0">
                <a:solidFill>
                  <a:srgbClr val="0000FF"/>
                </a:solidFill>
                <a:highlight>
                  <a:srgbClr val="FFFFFF"/>
                </a:highlight>
                <a:latin typeface="Consolas" panose="020B0609020204030204" pitchFamily="49" charset="0"/>
              </a:rPr>
              <a:t>="</a:t>
            </a:r>
            <a:r>
              <a:rPr lang="en-US" sz="1801" kern="0" dirty="0" err="1">
                <a:solidFill>
                  <a:srgbClr val="0000FF"/>
                </a:solidFill>
                <a:highlight>
                  <a:srgbClr val="FFFFFF"/>
                </a:highlight>
                <a:latin typeface="Consolas" panose="020B0609020204030204" pitchFamily="49" charset="0"/>
              </a:rPr>
              <a:t>welcomeMessage</a:t>
            </a:r>
            <a:r>
              <a:rPr lang="en-US" sz="1801" kern="0" dirty="0">
                <a:solidFill>
                  <a:srgbClr val="0000FF"/>
                </a:solidFill>
                <a:highlight>
                  <a:srgbClr val="FFFFFF"/>
                </a:highlight>
                <a:latin typeface="Consolas" panose="020B0609020204030204" pitchFamily="49" charset="0"/>
              </a:rPr>
              <a:t>"&gt;&lt;/</a:t>
            </a:r>
            <a:r>
              <a:rPr lang="en-US" sz="1801" kern="0" dirty="0">
                <a:solidFill>
                  <a:srgbClr val="800000"/>
                </a:solidFill>
                <a:highlight>
                  <a:srgbClr val="FFFFFF"/>
                </a:highlight>
                <a:latin typeface="Consolas" panose="020B0609020204030204" pitchFamily="49" charset="0"/>
              </a:rPr>
              <a:t>div</a:t>
            </a:r>
            <a:r>
              <a:rPr lang="en-US" sz="1801" kern="0" dirty="0">
                <a:solidFill>
                  <a:srgbClr val="0000FF"/>
                </a:solidFill>
                <a:highlight>
                  <a:srgbClr val="FFFFFF"/>
                </a:highlight>
                <a:latin typeface="Consolas" panose="020B0609020204030204" pitchFamily="49" charset="0"/>
              </a:rPr>
              <a:t>&gt;</a:t>
            </a:r>
            <a:endParaRPr lang="en-US" sz="1801" kern="0" dirty="0">
              <a:solidFill>
                <a:sysClr val="windowText" lastClr="000000"/>
              </a:solidFill>
            </a:endParaRPr>
          </a:p>
        </p:txBody>
      </p:sp>
      <p:sp>
        <p:nvSpPr>
          <p:cNvPr id="5" name="Rectangle 4"/>
          <p:cNvSpPr/>
          <p:nvPr/>
        </p:nvSpPr>
        <p:spPr>
          <a:xfrm>
            <a:off x="5260420" y="3381864"/>
            <a:ext cx="184731" cy="369460"/>
          </a:xfrm>
          <a:prstGeom prst="rect">
            <a:avLst/>
          </a:prstGeom>
        </p:spPr>
        <p:txBody>
          <a:bodyPr wrap="none">
            <a:spAutoFit/>
          </a:bodyPr>
          <a:lstStyle/>
          <a:p>
            <a:pPr defTabSz="914340" fontAlgn="auto">
              <a:spcBef>
                <a:spcPts val="0"/>
              </a:spcBef>
              <a:spcAft>
                <a:spcPts val="0"/>
              </a:spcAft>
            </a:pPr>
            <a:endParaRPr lang="en-US" sz="1801" kern="0" dirty="0">
              <a:solidFill>
                <a:sysClr val="windowText" lastClr="000000"/>
              </a:solidFill>
            </a:endParaRPr>
          </a:p>
        </p:txBody>
      </p:sp>
    </p:spTree>
    <p:extLst>
      <p:ext uri="{BB962C8B-B14F-4D97-AF65-F5344CB8AC3E}">
        <p14:creationId xmlns:p14="http://schemas.microsoft.com/office/powerpoint/2010/main" val="41226535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Built-in Directives</a:t>
            </a:r>
          </a:p>
        </p:txBody>
      </p:sp>
      <p:sp>
        <p:nvSpPr>
          <p:cNvPr id="3" name="Content Placeholder 2"/>
          <p:cNvSpPr>
            <a:spLocks noGrp="1"/>
          </p:cNvSpPr>
          <p:nvPr>
            <p:ph idx="1"/>
          </p:nvPr>
        </p:nvSpPr>
        <p:spPr>
          <a:xfrm>
            <a:off x="730885" y="3460861"/>
            <a:ext cx="11704708" cy="4614869"/>
          </a:xfrm>
          <a:prstGeom prst="rect">
            <a:avLst/>
          </a:prstGeom>
        </p:spPr>
        <p:txBody>
          <a:bodyPr>
            <a:normAutofit/>
          </a:bodyPr>
          <a:lstStyle/>
          <a:p>
            <a:pPr marL="0" indent="0">
              <a:buNone/>
            </a:pPr>
            <a:r>
              <a:rPr lang="en-US" sz="3060" dirty="0" err="1">
                <a:solidFill>
                  <a:schemeClr val="tx1"/>
                </a:solidFill>
                <a:latin typeface="Consolas" panose="020B0609020204030204" pitchFamily="49" charset="0"/>
                <a:cs typeface="Consolas" panose="020B0609020204030204" pitchFamily="49" charset="0"/>
              </a:rPr>
              <a:t>ngModel</a:t>
            </a:r>
            <a:r>
              <a:rPr lang="en-US" sz="3060" dirty="0">
                <a:latin typeface="Consolas" panose="020B0609020204030204" pitchFamily="49" charset="0"/>
                <a:cs typeface="Consolas" panose="020B0609020204030204" pitchFamily="49" charset="0"/>
              </a:rPr>
              <a:t>: binds component data to view</a:t>
            </a:r>
            <a:endParaRPr lang="en-US" sz="3060" dirty="0"/>
          </a:p>
          <a:p>
            <a:pPr marL="0" indent="0">
              <a:buNone/>
            </a:pPr>
            <a:r>
              <a:rPr lang="en-US" sz="3060" dirty="0" err="1">
                <a:solidFill>
                  <a:schemeClr val="tx1"/>
                </a:solidFill>
                <a:latin typeface="Consolas" panose="020B0609020204030204" pitchFamily="49" charset="0"/>
                <a:cs typeface="Consolas" panose="020B0609020204030204" pitchFamily="49" charset="0"/>
              </a:rPr>
              <a:t>ngFor</a:t>
            </a:r>
            <a:r>
              <a:rPr lang="en-US" sz="3060" dirty="0">
                <a:latin typeface="Consolas" panose="020B0609020204030204" pitchFamily="49" charset="0"/>
                <a:cs typeface="Consolas" panose="020B0609020204030204" pitchFamily="49" charset="0"/>
              </a:rPr>
              <a:t>: </a:t>
            </a:r>
            <a:r>
              <a:rPr lang="en-US" sz="3060" dirty="0"/>
              <a:t>for-each loop data binding</a:t>
            </a:r>
          </a:p>
          <a:p>
            <a:pPr marL="0" indent="0">
              <a:buNone/>
            </a:pPr>
            <a:r>
              <a:rPr lang="en-US" sz="3060" dirty="0" err="1">
                <a:solidFill>
                  <a:schemeClr val="tx1"/>
                </a:solidFill>
                <a:latin typeface="Consolas" panose="020B0609020204030204" pitchFamily="49" charset="0"/>
                <a:cs typeface="Consolas" panose="020B0609020204030204" pitchFamily="49" charset="0"/>
              </a:rPr>
              <a:t>ngIf</a:t>
            </a:r>
            <a:r>
              <a:rPr lang="en-US" sz="3060" dirty="0">
                <a:latin typeface="Consolas" panose="020B0609020204030204" pitchFamily="49" charset="0"/>
                <a:cs typeface="Consolas" panose="020B0609020204030204" pitchFamily="49" charset="0"/>
              </a:rPr>
              <a:t>: </a:t>
            </a:r>
            <a:r>
              <a:rPr lang="en-US" sz="3060" dirty="0"/>
              <a:t>conditional data binding</a:t>
            </a:r>
          </a:p>
          <a:p>
            <a:pPr marL="0" indent="0">
              <a:buNone/>
            </a:pPr>
            <a:r>
              <a:rPr lang="en-US" sz="3060" dirty="0" err="1">
                <a:solidFill>
                  <a:schemeClr val="tx1"/>
                </a:solidFill>
                <a:latin typeface="Consolas" panose="020B0609020204030204" pitchFamily="49" charset="0"/>
                <a:cs typeface="Consolas" panose="020B0609020204030204" pitchFamily="49" charset="0"/>
              </a:rPr>
              <a:t>ngSwitch</a:t>
            </a:r>
            <a:r>
              <a:rPr lang="en-US" sz="3060" dirty="0">
                <a:latin typeface="Consolas" panose="020B0609020204030204" pitchFamily="49" charset="0"/>
                <a:cs typeface="Consolas" panose="020B0609020204030204" pitchFamily="49" charset="0"/>
              </a:rPr>
              <a:t>: switch-case data binding</a:t>
            </a:r>
            <a:endParaRPr lang="en-US" sz="3060" dirty="0"/>
          </a:p>
          <a:p>
            <a:pPr marL="0" indent="0">
              <a:buNone/>
            </a:pPr>
            <a:r>
              <a:rPr lang="en-US" sz="3060" dirty="0" err="1">
                <a:solidFill>
                  <a:schemeClr val="tx1"/>
                </a:solidFill>
                <a:latin typeface="Consolas" panose="020B0609020204030204" pitchFamily="49" charset="0"/>
                <a:cs typeface="Consolas" panose="020B0609020204030204" pitchFamily="49" charset="0"/>
              </a:rPr>
              <a:t>ngStyle</a:t>
            </a:r>
            <a:r>
              <a:rPr lang="en-US" sz="3060" dirty="0">
                <a:solidFill>
                  <a:schemeClr val="tx1"/>
                </a:solidFill>
                <a:latin typeface="Consolas" panose="020B0609020204030204" pitchFamily="49" charset="0"/>
                <a:cs typeface="Consolas" panose="020B0609020204030204" pitchFamily="49" charset="0"/>
              </a:rPr>
              <a:t>, </a:t>
            </a:r>
            <a:r>
              <a:rPr lang="en-US" sz="3060" dirty="0" err="1">
                <a:solidFill>
                  <a:schemeClr val="tx1"/>
                </a:solidFill>
                <a:latin typeface="Consolas" panose="020B0609020204030204" pitchFamily="49" charset="0"/>
                <a:cs typeface="Consolas" panose="020B0609020204030204" pitchFamily="49" charset="0"/>
              </a:rPr>
              <a:t>ngClass</a:t>
            </a:r>
            <a:r>
              <a:rPr lang="en-US" sz="3060" dirty="0">
                <a:latin typeface="Consolas" panose="020B0609020204030204" pitchFamily="49" charset="0"/>
                <a:cs typeface="Consolas" panose="020B0609020204030204" pitchFamily="49" charset="0"/>
              </a:rPr>
              <a:t>: </a:t>
            </a:r>
            <a:r>
              <a:rPr lang="en-US" sz="3060" dirty="0"/>
              <a:t>styles an HTML element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cs typeface="+mn-cs"/>
            </a:endParaRPr>
          </a:p>
          <a:p>
            <a:pPr lvl="1">
              <a:buFont typeface="Wingdings" panose="05000000000000000000" pitchFamily="2" charset="2"/>
              <a:buChar char="§"/>
            </a:pPr>
            <a:endParaRPr lang="en-US" dirty="0">
              <a:cs typeface="+mn-cs"/>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5836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7019" y="2079130"/>
            <a:ext cx="10775221" cy="14979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29" tIns="62165" rIns="124329" bIns="62165" numCol="1" anchor="ctr" anchorCtr="0" compatLnSpc="1">
            <a:prstTxWarp prst="textNoShape">
              <a:avLst/>
            </a:prstTxWarp>
          </a:bodyPr>
          <a:lstStyle/>
          <a:p>
            <a:pPr algn="l" eaLnBrk="1" hangingPunct="1"/>
            <a:r>
              <a:rPr lang="en-US" altLang="en-US" dirty="0">
                <a:latin typeface="Source Sans Pro" pitchFamily="34" charset="0"/>
              </a:rPr>
              <a:t>DEMO</a:t>
            </a:r>
          </a:p>
        </p:txBody>
      </p:sp>
      <p:sp>
        <p:nvSpPr>
          <p:cNvPr id="2" name="TextBox 1"/>
          <p:cNvSpPr txBox="1"/>
          <p:nvPr/>
        </p:nvSpPr>
        <p:spPr>
          <a:xfrm>
            <a:off x="846716" y="3934264"/>
            <a:ext cx="2002471" cy="369460"/>
          </a:xfrm>
          <a:prstGeom prst="rect">
            <a:avLst/>
          </a:prstGeom>
          <a:noFill/>
        </p:spPr>
        <p:txBody>
          <a:bodyPr wrap="none" rtlCol="0">
            <a:spAutoFit/>
          </a:bodyPr>
          <a:lstStyle/>
          <a:p>
            <a:pPr defTabSz="621752" fontAlgn="auto">
              <a:spcBef>
                <a:spcPts val="0"/>
              </a:spcBef>
              <a:spcAft>
                <a:spcPts val="0"/>
              </a:spcAft>
              <a:defRPr/>
            </a:pPr>
            <a:r>
              <a:rPr lang="en-US" sz="1801" kern="0" dirty="0">
                <a:solidFill>
                  <a:srgbClr val="E0E0E0"/>
                </a:solidFill>
              </a:rPr>
              <a:t>Hello, Angular 2 </a:t>
            </a:r>
          </a:p>
        </p:txBody>
      </p:sp>
    </p:spTree>
    <p:extLst>
      <p:ext uri="{BB962C8B-B14F-4D97-AF65-F5344CB8AC3E}">
        <p14:creationId xmlns:p14="http://schemas.microsoft.com/office/powerpoint/2010/main" val="191206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algn="l" eaLnBrk="1" fontAlgn="auto" hangingPunct="1">
              <a:spcAft>
                <a:spcPts val="0"/>
              </a:spcAft>
              <a:defRPr/>
            </a:pPr>
            <a:r>
              <a:rPr lang="en-US" dirty="0">
                <a:ea typeface="+mj-ea"/>
              </a:rPr>
              <a:t>Site Pages</a:t>
            </a:r>
          </a:p>
        </p:txBody>
      </p:sp>
    </p:spTree>
    <p:extLst>
      <p:ext uri="{BB962C8B-B14F-4D97-AF65-F5344CB8AC3E}">
        <p14:creationId xmlns:p14="http://schemas.microsoft.com/office/powerpoint/2010/main" val="54058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Page</a:t>
            </a:r>
          </a:p>
        </p:txBody>
      </p:sp>
      <p:pic>
        <p:nvPicPr>
          <p:cNvPr id="3" name="Picture 2"/>
          <p:cNvPicPr>
            <a:picLocks noChangeAspect="1"/>
          </p:cNvPicPr>
          <p:nvPr/>
        </p:nvPicPr>
        <p:blipFill>
          <a:blip r:embed="rId3"/>
          <a:stretch>
            <a:fillRect/>
          </a:stretch>
        </p:blipFill>
        <p:spPr>
          <a:xfrm>
            <a:off x="593206" y="1342122"/>
            <a:ext cx="10088705" cy="2151804"/>
          </a:xfrm>
          <a:prstGeom prst="rect">
            <a:avLst/>
          </a:prstGeom>
        </p:spPr>
      </p:pic>
      <p:sp>
        <p:nvSpPr>
          <p:cNvPr id="4" name="Rectangle 3"/>
          <p:cNvSpPr/>
          <p:nvPr/>
        </p:nvSpPr>
        <p:spPr>
          <a:xfrm>
            <a:off x="2319346" y="2462869"/>
            <a:ext cx="9877383" cy="4416623"/>
          </a:xfrm>
          <a:prstGeom prst="rect">
            <a:avLst/>
          </a:prstGeom>
          <a:ln>
            <a:solidFill>
              <a:srgbClr val="0070C0"/>
            </a:solidFill>
          </a:ln>
        </p:spPr>
        <p:txBody>
          <a:bodyPr wrap="square">
            <a:spAutoFit/>
          </a:bodyPr>
          <a:lstStyle/>
          <a:p>
            <a:pPr defTabSz="932559" fontAlgn="auto">
              <a:spcBef>
                <a:spcPts val="0"/>
              </a:spcBef>
              <a:spcAft>
                <a:spcPts val="0"/>
              </a:spcAft>
            </a:pPr>
            <a:r>
              <a:rPr lang="en-US" sz="1020" dirty="0">
                <a:solidFill>
                  <a:srgbClr val="000000"/>
                </a:solidFill>
                <a:highlight>
                  <a:srgbClr val="FFFF00"/>
                </a:highlight>
                <a:latin typeface="Consolas" panose="020B0609020204030204" pitchFamily="49" charset="0"/>
                <a:ea typeface="+mn-ea"/>
              </a:rPr>
              <a:t>&lt;%</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800000"/>
                </a:solidFill>
                <a:highlight>
                  <a:srgbClr val="FFFFFF"/>
                </a:highlight>
                <a:latin typeface="Consolas" panose="020B0609020204030204" pitchFamily="49" charset="0"/>
                <a:ea typeface="+mn-ea"/>
              </a:rPr>
              <a:t>Register</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TagPrefix</a:t>
            </a:r>
            <a:r>
              <a:rPr lang="en-US" sz="1020" dirty="0">
                <a:solidFill>
                  <a:srgbClr val="0000FF"/>
                </a:solidFill>
                <a:highlight>
                  <a:srgbClr val="FFFFFF"/>
                </a:highlight>
                <a:latin typeface="Consolas" panose="020B0609020204030204" pitchFamily="49" charset="0"/>
                <a:ea typeface="+mn-ea"/>
              </a:rPr>
              <a:t>="asp"</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Namespace</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System.Web.UI</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Assembly</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System.Web.Extensions</a:t>
            </a:r>
            <a:r>
              <a:rPr lang="en-US" sz="1020" dirty="0">
                <a:solidFill>
                  <a:srgbClr val="0000FF"/>
                </a:solidFill>
                <a:highlight>
                  <a:srgbClr val="FFFFFF"/>
                </a:highlight>
                <a:latin typeface="Consolas" panose="020B0609020204030204" pitchFamily="49" charset="0"/>
                <a:ea typeface="+mn-ea"/>
              </a:rPr>
              <a:t>, Version=4.0.0.0, Culture=neutral, </a:t>
            </a:r>
            <a:r>
              <a:rPr lang="en-US" sz="1020" dirty="0" err="1">
                <a:solidFill>
                  <a:srgbClr val="0000FF"/>
                </a:solidFill>
                <a:highlight>
                  <a:srgbClr val="FFFFFF"/>
                </a:highlight>
                <a:latin typeface="Consolas" panose="020B0609020204030204" pitchFamily="49" charset="0"/>
                <a:ea typeface="+mn-ea"/>
              </a:rPr>
              <a:t>PublicKeyToken</a:t>
            </a:r>
            <a:r>
              <a:rPr lang="en-US" sz="1020" dirty="0">
                <a:solidFill>
                  <a:srgbClr val="0000FF"/>
                </a:solidFill>
                <a:highlight>
                  <a:srgbClr val="FFFFFF"/>
                </a:highlight>
                <a:latin typeface="Consolas" panose="020B0609020204030204" pitchFamily="49" charset="0"/>
                <a:ea typeface="+mn-ea"/>
              </a:rPr>
              <a:t>=31bf3856ad364e35"</a:t>
            </a:r>
            <a:r>
              <a:rPr lang="en-US" sz="1020" dirty="0">
                <a:solidFill>
                  <a:srgbClr val="000000"/>
                </a:solidFill>
                <a:highlight>
                  <a:srgbClr val="FFFFFF"/>
                </a:highlight>
                <a:latin typeface="Consolas" panose="020B0609020204030204" pitchFamily="49" charset="0"/>
                <a:ea typeface="+mn-ea"/>
              </a:rPr>
              <a:t> </a:t>
            </a:r>
            <a:r>
              <a:rPr lang="en-US" sz="1020" dirty="0">
                <a:solidFill>
                  <a:srgbClr val="000000"/>
                </a:solidFill>
                <a:highlight>
                  <a:srgbClr val="FFFF00"/>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00"/>
                </a:highlight>
                <a:latin typeface="Consolas" panose="020B0609020204030204" pitchFamily="49" charset="0"/>
                <a:ea typeface="+mn-ea"/>
              </a:rPr>
              <a:t>&lt;%</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800000"/>
                </a:solidFill>
                <a:highlight>
                  <a:srgbClr val="FFFFFF"/>
                </a:highlight>
                <a:latin typeface="Consolas" panose="020B0609020204030204" pitchFamily="49" charset="0"/>
                <a:ea typeface="+mn-ea"/>
              </a:rPr>
              <a:t>Register</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TagPrefix</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WebPartPages</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Namespace</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Microsoft.SharePoint.WebPartPages</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Assembly</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Microsoft.SharePoint</a:t>
            </a:r>
            <a:r>
              <a:rPr lang="en-US" sz="1020" dirty="0">
                <a:solidFill>
                  <a:srgbClr val="0000FF"/>
                </a:solidFill>
                <a:highlight>
                  <a:srgbClr val="FFFFFF"/>
                </a:highlight>
                <a:latin typeface="Consolas" panose="020B0609020204030204" pitchFamily="49" charset="0"/>
                <a:ea typeface="+mn-ea"/>
              </a:rPr>
              <a:t>, Version=15.0.0.0, Culture=neutral, </a:t>
            </a:r>
            <a:r>
              <a:rPr lang="en-US" sz="1020" dirty="0" err="1">
                <a:solidFill>
                  <a:srgbClr val="0000FF"/>
                </a:solidFill>
                <a:highlight>
                  <a:srgbClr val="FFFFFF"/>
                </a:highlight>
                <a:latin typeface="Consolas" panose="020B0609020204030204" pitchFamily="49" charset="0"/>
                <a:ea typeface="+mn-ea"/>
              </a:rPr>
              <a:t>PublicKeyToken</a:t>
            </a:r>
            <a:r>
              <a:rPr lang="en-US" sz="1020" dirty="0">
                <a:solidFill>
                  <a:srgbClr val="0000FF"/>
                </a:solidFill>
                <a:highlight>
                  <a:srgbClr val="FFFFFF"/>
                </a:highlight>
                <a:latin typeface="Consolas" panose="020B0609020204030204" pitchFamily="49" charset="0"/>
                <a:ea typeface="+mn-ea"/>
              </a:rPr>
              <a:t>=71e9bce111e9429c"</a:t>
            </a:r>
            <a:r>
              <a:rPr lang="en-US" sz="1020" dirty="0">
                <a:solidFill>
                  <a:srgbClr val="000000"/>
                </a:solidFill>
                <a:highlight>
                  <a:srgbClr val="FFFFFF"/>
                </a:highlight>
                <a:latin typeface="Consolas" panose="020B0609020204030204" pitchFamily="49" charset="0"/>
                <a:ea typeface="+mn-ea"/>
              </a:rPr>
              <a:t> </a:t>
            </a:r>
            <a:r>
              <a:rPr lang="en-US" sz="1020" dirty="0">
                <a:solidFill>
                  <a:srgbClr val="000000"/>
                </a:solidFill>
                <a:highlight>
                  <a:srgbClr val="FFFF00"/>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00"/>
                </a:highlight>
                <a:latin typeface="Consolas" panose="020B0609020204030204" pitchFamily="49" charset="0"/>
                <a:ea typeface="+mn-ea"/>
              </a:rPr>
              <a:t>&lt;%</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800000"/>
                </a:solidFill>
                <a:highlight>
                  <a:srgbClr val="FFFFFF"/>
                </a:highlight>
                <a:latin typeface="Consolas" panose="020B0609020204030204" pitchFamily="49" charset="0"/>
                <a:ea typeface="+mn-ea"/>
              </a:rPr>
              <a:t>Import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Namespace</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Microsoft.SharePoint</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000000"/>
                </a:solidFill>
                <a:highlight>
                  <a:srgbClr val="FFFF00"/>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00"/>
                </a:highlight>
                <a:latin typeface="Consolas" panose="020B0609020204030204" pitchFamily="49" charset="0"/>
                <a:ea typeface="+mn-ea"/>
              </a:rPr>
              <a:t>&lt;%</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a:solidFill>
                  <a:srgbClr val="800000"/>
                </a:solidFill>
                <a:highlight>
                  <a:srgbClr val="FFFFFF"/>
                </a:highlight>
                <a:latin typeface="Consolas" panose="020B0609020204030204" pitchFamily="49" charset="0"/>
                <a:ea typeface="+mn-ea"/>
              </a:rPr>
              <a:t>Assembly</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Name</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Microsoft.Web.CommandUI</a:t>
            </a:r>
            <a:r>
              <a:rPr lang="en-US" sz="1020" dirty="0">
                <a:solidFill>
                  <a:srgbClr val="0000FF"/>
                </a:solidFill>
                <a:highlight>
                  <a:srgbClr val="FFFFFF"/>
                </a:highlight>
                <a:latin typeface="Consolas" panose="020B0609020204030204" pitchFamily="49" charset="0"/>
                <a:ea typeface="+mn-ea"/>
              </a:rPr>
              <a:t>, Version=15.0.0.0, Culture=neutral, </a:t>
            </a:r>
            <a:r>
              <a:rPr lang="en-US" sz="1020" dirty="0" err="1">
                <a:solidFill>
                  <a:srgbClr val="0000FF"/>
                </a:solidFill>
                <a:highlight>
                  <a:srgbClr val="FFFFFF"/>
                </a:highlight>
                <a:latin typeface="Consolas" panose="020B0609020204030204" pitchFamily="49" charset="0"/>
                <a:ea typeface="+mn-ea"/>
              </a:rPr>
              <a:t>PublicKeyToken</a:t>
            </a:r>
            <a:r>
              <a:rPr lang="en-US" sz="1020" dirty="0">
                <a:solidFill>
                  <a:srgbClr val="0000FF"/>
                </a:solidFill>
                <a:highlight>
                  <a:srgbClr val="FFFFFF"/>
                </a:highlight>
                <a:latin typeface="Consolas" panose="020B0609020204030204" pitchFamily="49" charset="0"/>
                <a:ea typeface="+mn-ea"/>
              </a:rPr>
              <a:t>=71e9bce111e9429c"</a:t>
            </a:r>
            <a:r>
              <a:rPr lang="en-US" sz="1020" dirty="0">
                <a:solidFill>
                  <a:srgbClr val="000000"/>
                </a:solidFill>
                <a:highlight>
                  <a:srgbClr val="FFFFFF"/>
                </a:highlight>
                <a:latin typeface="Consolas" panose="020B0609020204030204" pitchFamily="49" charset="0"/>
                <a:ea typeface="+mn-ea"/>
              </a:rPr>
              <a:t> </a:t>
            </a:r>
            <a:r>
              <a:rPr lang="en-US" sz="1020" dirty="0">
                <a:solidFill>
                  <a:srgbClr val="000000"/>
                </a:solidFill>
                <a:highlight>
                  <a:srgbClr val="FFFF00"/>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FF"/>
                </a:solidFill>
                <a:highlight>
                  <a:srgbClr val="FFFFFF"/>
                </a:highlight>
                <a:latin typeface="Consolas" panose="020B0609020204030204" pitchFamily="49" charset="0"/>
                <a:ea typeface="+mn-ea"/>
              </a:rPr>
              <a:t>&lt;</a:t>
            </a:r>
            <a:r>
              <a:rPr lang="en-US" sz="1020" dirty="0" err="1">
                <a:solidFill>
                  <a:srgbClr val="800000"/>
                </a:solidFill>
                <a:highlight>
                  <a:srgbClr val="FFFFFF"/>
                </a:highlight>
                <a:latin typeface="Consolas" panose="020B0609020204030204" pitchFamily="49" charset="0"/>
                <a:ea typeface="+mn-ea"/>
              </a:rPr>
              <a:t>asp</a:t>
            </a:r>
            <a:r>
              <a:rPr lang="en-US" sz="1020" dirty="0" err="1">
                <a:solidFill>
                  <a:srgbClr val="0000FF"/>
                </a:solidFill>
                <a:highlight>
                  <a:srgbClr val="FFFFFF"/>
                </a:highlight>
                <a:latin typeface="Consolas" panose="020B0609020204030204" pitchFamily="49" charset="0"/>
                <a:ea typeface="+mn-ea"/>
              </a:rPr>
              <a:t>:</a:t>
            </a:r>
            <a:r>
              <a:rPr lang="en-US" sz="1020" dirty="0" err="1">
                <a:solidFill>
                  <a:srgbClr val="800000"/>
                </a:solidFill>
                <a:highlight>
                  <a:srgbClr val="FFFFFF"/>
                </a:highlight>
                <a:latin typeface="Consolas" panose="020B0609020204030204" pitchFamily="49" charset="0"/>
                <a:ea typeface="+mn-ea"/>
              </a:rPr>
              <a:t>Content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ID</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PageHead</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ContentPlaceHolderID</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PlaceHolderAdditionalPageHead</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runat</a:t>
            </a:r>
            <a:r>
              <a:rPr lang="en-US" sz="1020" dirty="0">
                <a:solidFill>
                  <a:srgbClr val="0000FF"/>
                </a:solidFill>
                <a:highlight>
                  <a:srgbClr val="FFFFFF"/>
                </a:highlight>
                <a:latin typeface="Consolas" panose="020B0609020204030204" pitchFamily="49" charset="0"/>
                <a:ea typeface="+mn-ea"/>
              </a:rPr>
              <a:t>="server"&gt;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FF"/>
                </a:highlight>
                <a:latin typeface="Consolas" panose="020B0609020204030204" pitchFamily="49" charset="0"/>
                <a:ea typeface="+mn-ea"/>
              </a:rPr>
              <a:t>    </a:t>
            </a:r>
            <a:r>
              <a:rPr lang="en-US" sz="1020" dirty="0">
                <a:solidFill>
                  <a:srgbClr val="0000FF"/>
                </a:solidFill>
                <a:highlight>
                  <a:srgbClr val="FFFFFF"/>
                </a:highlight>
                <a:latin typeface="Consolas" panose="020B0609020204030204" pitchFamily="49" charset="0"/>
                <a:ea typeface="+mn-ea"/>
              </a:rPr>
              <a: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type</a:t>
            </a:r>
            <a:r>
              <a:rPr lang="en-US" sz="1020" dirty="0">
                <a:solidFill>
                  <a:srgbClr val="0000FF"/>
                </a:solidFill>
                <a:highlight>
                  <a:srgbClr val="FFFFFF"/>
                </a:highlight>
                <a:latin typeface="Consolas" panose="020B0609020204030204" pitchFamily="49" charset="0"/>
                <a:ea typeface="+mn-ea"/>
              </a:rPr>
              <a:t>="text/</a:t>
            </a:r>
            <a:r>
              <a:rPr lang="en-US" sz="1020" dirty="0" err="1">
                <a:solidFill>
                  <a:srgbClr val="0000FF"/>
                </a:solidFill>
                <a:highlight>
                  <a:srgbClr val="FFFFFF"/>
                </a:highlight>
                <a:latin typeface="Consolas" panose="020B0609020204030204" pitchFamily="49" charset="0"/>
                <a:ea typeface="+mn-ea"/>
              </a:rPr>
              <a:t>javascript</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src</a:t>
            </a:r>
            <a:r>
              <a:rPr lang="en-US" sz="1020" dirty="0">
                <a:solidFill>
                  <a:srgbClr val="0000FF"/>
                </a:solidFill>
                <a:highlight>
                  <a:srgbClr val="FFFFFF"/>
                </a:highlight>
                <a:latin typeface="Consolas" panose="020B0609020204030204" pitchFamily="49" charset="0"/>
                <a:ea typeface="+mn-ea"/>
              </a:rPr>
              <a:t>="/_layouts/15/sp.runtime.js"&gt;&lt;/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FF"/>
                </a:highlight>
                <a:latin typeface="Consolas" panose="020B0609020204030204" pitchFamily="49" charset="0"/>
                <a:ea typeface="+mn-ea"/>
              </a:rPr>
              <a:t>    </a:t>
            </a:r>
            <a:r>
              <a:rPr lang="en-US" sz="1020" dirty="0">
                <a:solidFill>
                  <a:srgbClr val="0000FF"/>
                </a:solidFill>
                <a:highlight>
                  <a:srgbClr val="FFFFFF"/>
                </a:highlight>
                <a:latin typeface="Consolas" panose="020B0609020204030204" pitchFamily="49" charset="0"/>
                <a:ea typeface="+mn-ea"/>
              </a:rPr>
              <a: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type</a:t>
            </a:r>
            <a:r>
              <a:rPr lang="en-US" sz="1020" dirty="0">
                <a:solidFill>
                  <a:srgbClr val="0000FF"/>
                </a:solidFill>
                <a:highlight>
                  <a:srgbClr val="FFFFFF"/>
                </a:highlight>
                <a:latin typeface="Consolas" panose="020B0609020204030204" pitchFamily="49" charset="0"/>
                <a:ea typeface="+mn-ea"/>
              </a:rPr>
              <a:t>="text/</a:t>
            </a:r>
            <a:r>
              <a:rPr lang="en-US" sz="1020" dirty="0" err="1">
                <a:solidFill>
                  <a:srgbClr val="0000FF"/>
                </a:solidFill>
                <a:highlight>
                  <a:srgbClr val="FFFFFF"/>
                </a:highlight>
                <a:latin typeface="Consolas" panose="020B0609020204030204" pitchFamily="49" charset="0"/>
                <a:ea typeface="+mn-ea"/>
              </a:rPr>
              <a:t>javascript</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src</a:t>
            </a:r>
            <a:r>
              <a:rPr lang="en-US" sz="1020" dirty="0">
                <a:solidFill>
                  <a:srgbClr val="0000FF"/>
                </a:solidFill>
                <a:highlight>
                  <a:srgbClr val="FFFFFF"/>
                </a:highlight>
                <a:latin typeface="Consolas" panose="020B0609020204030204" pitchFamily="49" charset="0"/>
                <a:ea typeface="+mn-ea"/>
              </a:rPr>
              <a:t>="/_layouts/15/sp.js"&gt;&lt;/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FF"/>
                </a:highlight>
                <a:latin typeface="Consolas" panose="020B0609020204030204" pitchFamily="49" charset="0"/>
                <a:ea typeface="+mn-ea"/>
              </a:rPr>
              <a:t>    </a:t>
            </a:r>
            <a:r>
              <a:rPr lang="en-US" sz="1020" dirty="0">
                <a:solidFill>
                  <a:srgbClr val="0000FF"/>
                </a:solidFill>
                <a:highlight>
                  <a:srgbClr val="FFFFFF"/>
                </a:highlight>
                <a:latin typeface="Consolas" panose="020B0609020204030204" pitchFamily="49" charset="0"/>
                <a:ea typeface="+mn-ea"/>
              </a:rPr>
              <a: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src</a:t>
            </a:r>
            <a:r>
              <a:rPr lang="en-US" sz="1020" dirty="0">
                <a:solidFill>
                  <a:srgbClr val="0000FF"/>
                </a:solidFill>
                <a:highlight>
                  <a:srgbClr val="FFFFFF"/>
                </a:highlight>
                <a:latin typeface="Consolas" panose="020B0609020204030204" pitchFamily="49" charset="0"/>
                <a:ea typeface="+mn-ea"/>
              </a:rPr>
              <a:t>="https://code.angularjs.org/2.0.0-beta.0/angular2-polyfills.min.js"&gt;&lt;/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FF"/>
                </a:highlight>
                <a:latin typeface="Consolas" panose="020B0609020204030204" pitchFamily="49" charset="0"/>
                <a:ea typeface="+mn-ea"/>
              </a:rPr>
              <a:t>    </a:t>
            </a:r>
            <a:r>
              <a:rPr lang="en-US" sz="1020" dirty="0">
                <a:solidFill>
                  <a:srgbClr val="0000FF"/>
                </a:solidFill>
                <a:highlight>
                  <a:srgbClr val="FFFFFF"/>
                </a:highlight>
                <a:latin typeface="Consolas" panose="020B0609020204030204" pitchFamily="49" charset="0"/>
                <a:ea typeface="+mn-ea"/>
              </a:rPr>
              <a: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src</a:t>
            </a:r>
            <a:r>
              <a:rPr lang="en-US" sz="1020" dirty="0">
                <a:solidFill>
                  <a:srgbClr val="0000FF"/>
                </a:solidFill>
                <a:highlight>
                  <a:srgbClr val="FFFFFF"/>
                </a:highlight>
                <a:latin typeface="Consolas" panose="020B0609020204030204" pitchFamily="49" charset="0"/>
                <a:ea typeface="+mn-ea"/>
              </a:rPr>
              <a:t>="https://cdnjs.cloudflare.com/ajax/libs/es6-shim/0.34.1/es6-shim.min.js"&gt;&lt;/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FF"/>
                </a:highlight>
                <a:latin typeface="Consolas" panose="020B0609020204030204" pitchFamily="49" charset="0"/>
                <a:ea typeface="+mn-ea"/>
              </a:rPr>
              <a:t>    </a:t>
            </a:r>
            <a:r>
              <a:rPr lang="en-US" sz="1020" dirty="0">
                <a:solidFill>
                  <a:srgbClr val="0000FF"/>
                </a:solidFill>
                <a:highlight>
                  <a:srgbClr val="FFFFFF"/>
                </a:highlight>
                <a:latin typeface="Consolas" panose="020B0609020204030204" pitchFamily="49" charset="0"/>
                <a:ea typeface="+mn-ea"/>
              </a:rPr>
              <a: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src</a:t>
            </a:r>
            <a:r>
              <a:rPr lang="en-US" sz="1020" dirty="0">
                <a:solidFill>
                  <a:srgbClr val="0000FF"/>
                </a:solidFill>
                <a:highlight>
                  <a:srgbClr val="FFFFFF"/>
                </a:highlight>
                <a:latin typeface="Consolas" panose="020B0609020204030204" pitchFamily="49" charset="0"/>
                <a:ea typeface="+mn-ea"/>
              </a:rPr>
              <a:t>="https://code.angularjs.org/2.0.0-beta.0/Rx.umd.js"&gt;&lt;/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FF"/>
                </a:highlight>
                <a:latin typeface="Consolas" panose="020B0609020204030204" pitchFamily="49" charset="0"/>
                <a:ea typeface="+mn-ea"/>
              </a:rPr>
              <a:t>    </a:t>
            </a:r>
            <a:r>
              <a:rPr lang="en-US" sz="1020" dirty="0">
                <a:solidFill>
                  <a:srgbClr val="0000FF"/>
                </a:solidFill>
                <a:highlight>
                  <a:srgbClr val="FFFFFF"/>
                </a:highlight>
                <a:latin typeface="Consolas" panose="020B0609020204030204" pitchFamily="49" charset="0"/>
                <a:ea typeface="+mn-ea"/>
              </a:rPr>
              <a: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src</a:t>
            </a:r>
            <a:r>
              <a:rPr lang="en-US" sz="1020" dirty="0">
                <a:solidFill>
                  <a:srgbClr val="0000FF"/>
                </a:solidFill>
                <a:highlight>
                  <a:srgbClr val="FFFFFF"/>
                </a:highlight>
                <a:latin typeface="Consolas" panose="020B0609020204030204" pitchFamily="49" charset="0"/>
                <a:ea typeface="+mn-ea"/>
              </a:rPr>
              <a:t>="https://code.angularjs.org/2.0.0-beta.0/angular2-all.umd.min.js"&gt;&lt;/</a:t>
            </a:r>
            <a:r>
              <a:rPr lang="en-US" sz="1020" dirty="0">
                <a:solidFill>
                  <a:srgbClr val="800000"/>
                </a:solidFill>
                <a:highlight>
                  <a:srgbClr val="FFFFFF"/>
                </a:highlight>
                <a:latin typeface="Consolas" panose="020B0609020204030204" pitchFamily="49" charset="0"/>
                <a:ea typeface="+mn-ea"/>
              </a:rPr>
              <a:t>script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FF"/>
                </a:solidFill>
                <a:highlight>
                  <a:srgbClr val="FFFFFF"/>
                </a:highlight>
                <a:latin typeface="Consolas" panose="020B0609020204030204" pitchFamily="49" charset="0"/>
                <a:ea typeface="+mn-ea"/>
              </a:rPr>
              <a:t>&lt;/</a:t>
            </a:r>
            <a:r>
              <a:rPr lang="en-US" sz="1020" dirty="0" err="1">
                <a:solidFill>
                  <a:srgbClr val="800000"/>
                </a:solidFill>
                <a:highlight>
                  <a:srgbClr val="FFFFFF"/>
                </a:highlight>
                <a:latin typeface="Consolas" panose="020B0609020204030204" pitchFamily="49" charset="0"/>
                <a:ea typeface="+mn-ea"/>
              </a:rPr>
              <a:t>asp</a:t>
            </a:r>
            <a:r>
              <a:rPr lang="en-US" sz="1020" dirty="0" err="1">
                <a:solidFill>
                  <a:srgbClr val="0000FF"/>
                </a:solidFill>
                <a:highlight>
                  <a:srgbClr val="FFFFFF"/>
                </a:highlight>
                <a:latin typeface="Consolas" panose="020B0609020204030204" pitchFamily="49" charset="0"/>
                <a:ea typeface="+mn-ea"/>
              </a:rPr>
              <a:t>:</a:t>
            </a:r>
            <a:r>
              <a:rPr lang="en-US" sz="1020" dirty="0" err="1">
                <a:solidFill>
                  <a:srgbClr val="800000"/>
                </a:solidFill>
                <a:highlight>
                  <a:srgbClr val="FFFFFF"/>
                </a:highlight>
                <a:latin typeface="Consolas" panose="020B0609020204030204" pitchFamily="49" charset="0"/>
                <a:ea typeface="+mn-ea"/>
              </a:rPr>
              <a:t>Content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FF"/>
                </a:solidFill>
                <a:highlight>
                  <a:srgbClr val="FFFFFF"/>
                </a:highlight>
                <a:latin typeface="Consolas" panose="020B0609020204030204" pitchFamily="49" charset="0"/>
                <a:ea typeface="+mn-ea"/>
              </a:rPr>
              <a:t>&lt;</a:t>
            </a:r>
            <a:r>
              <a:rPr lang="en-US" sz="1020" dirty="0" err="1">
                <a:solidFill>
                  <a:srgbClr val="800000"/>
                </a:solidFill>
                <a:highlight>
                  <a:srgbClr val="FFFFFF"/>
                </a:highlight>
                <a:latin typeface="Consolas" panose="020B0609020204030204" pitchFamily="49" charset="0"/>
                <a:ea typeface="+mn-ea"/>
              </a:rPr>
              <a:t>asp</a:t>
            </a:r>
            <a:r>
              <a:rPr lang="en-US" sz="1020" dirty="0" err="1">
                <a:solidFill>
                  <a:srgbClr val="0000FF"/>
                </a:solidFill>
                <a:highlight>
                  <a:srgbClr val="FFFFFF"/>
                </a:highlight>
                <a:latin typeface="Consolas" panose="020B0609020204030204" pitchFamily="49" charset="0"/>
                <a:ea typeface="+mn-ea"/>
              </a:rPr>
              <a:t>:</a:t>
            </a:r>
            <a:r>
              <a:rPr lang="en-US" sz="1020" dirty="0" err="1">
                <a:solidFill>
                  <a:srgbClr val="800000"/>
                </a:solidFill>
                <a:highlight>
                  <a:srgbClr val="FFFFFF"/>
                </a:highlight>
                <a:latin typeface="Consolas" panose="020B0609020204030204" pitchFamily="49" charset="0"/>
                <a:ea typeface="+mn-ea"/>
              </a:rPr>
              <a:t>Content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ID</a:t>
            </a:r>
            <a:r>
              <a:rPr lang="en-US" sz="1020" dirty="0">
                <a:solidFill>
                  <a:srgbClr val="0000FF"/>
                </a:solidFill>
                <a:highlight>
                  <a:srgbClr val="FFFFFF"/>
                </a:highlight>
                <a:latin typeface="Consolas" panose="020B0609020204030204" pitchFamily="49" charset="0"/>
                <a:ea typeface="+mn-ea"/>
              </a:rPr>
              <a:t>="Main"</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ContentPlaceHolderID</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PlaceHolderMain</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runat</a:t>
            </a:r>
            <a:r>
              <a:rPr lang="en-US" sz="1020" dirty="0">
                <a:solidFill>
                  <a:srgbClr val="0000FF"/>
                </a:solidFill>
                <a:highlight>
                  <a:srgbClr val="FFFFFF"/>
                </a:highlight>
                <a:latin typeface="Consolas" panose="020B0609020204030204" pitchFamily="49" charset="0"/>
                <a:ea typeface="+mn-ea"/>
              </a:rPr>
              <a:t>="server"&gt;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FF"/>
                </a:solidFill>
                <a:highlight>
                  <a:srgbClr val="FFFFFF"/>
                </a:highlight>
                <a:latin typeface="Consolas" panose="020B0609020204030204" pitchFamily="49" charset="0"/>
                <a:ea typeface="+mn-ea"/>
              </a:rPr>
              <a:t>&lt;/</a:t>
            </a:r>
            <a:r>
              <a:rPr lang="en-US" sz="1020" dirty="0" err="1">
                <a:solidFill>
                  <a:srgbClr val="800000"/>
                </a:solidFill>
                <a:highlight>
                  <a:srgbClr val="FFFFFF"/>
                </a:highlight>
                <a:latin typeface="Consolas" panose="020B0609020204030204" pitchFamily="49" charset="0"/>
                <a:ea typeface="+mn-ea"/>
              </a:rPr>
              <a:t>asp</a:t>
            </a:r>
            <a:r>
              <a:rPr lang="en-US" sz="1020" dirty="0" err="1">
                <a:solidFill>
                  <a:srgbClr val="0000FF"/>
                </a:solidFill>
                <a:highlight>
                  <a:srgbClr val="FFFFFF"/>
                </a:highlight>
                <a:latin typeface="Consolas" panose="020B0609020204030204" pitchFamily="49" charset="0"/>
                <a:ea typeface="+mn-ea"/>
              </a:rPr>
              <a:t>:</a:t>
            </a:r>
            <a:r>
              <a:rPr lang="en-US" sz="1020" dirty="0" err="1">
                <a:solidFill>
                  <a:srgbClr val="800000"/>
                </a:solidFill>
                <a:highlight>
                  <a:srgbClr val="FFFFFF"/>
                </a:highlight>
                <a:latin typeface="Consolas" panose="020B0609020204030204" pitchFamily="49" charset="0"/>
                <a:ea typeface="+mn-ea"/>
              </a:rPr>
              <a:t>Content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FF"/>
                </a:solidFill>
                <a:highlight>
                  <a:srgbClr val="FFFFFF"/>
                </a:highlight>
                <a:latin typeface="Consolas" panose="020B0609020204030204" pitchFamily="49" charset="0"/>
                <a:ea typeface="+mn-ea"/>
              </a:rPr>
              <a:t>&lt;</a:t>
            </a:r>
            <a:r>
              <a:rPr lang="en-US" sz="1020" dirty="0" err="1">
                <a:solidFill>
                  <a:srgbClr val="800000"/>
                </a:solidFill>
                <a:highlight>
                  <a:srgbClr val="FFFFFF"/>
                </a:highlight>
                <a:latin typeface="Consolas" panose="020B0609020204030204" pitchFamily="49" charset="0"/>
                <a:ea typeface="+mn-ea"/>
              </a:rPr>
              <a:t>asp</a:t>
            </a:r>
            <a:r>
              <a:rPr lang="en-US" sz="1020" dirty="0" err="1">
                <a:solidFill>
                  <a:srgbClr val="0000FF"/>
                </a:solidFill>
                <a:highlight>
                  <a:srgbClr val="FFFFFF"/>
                </a:highlight>
                <a:latin typeface="Consolas" panose="020B0609020204030204" pitchFamily="49" charset="0"/>
                <a:ea typeface="+mn-ea"/>
              </a:rPr>
              <a:t>:</a:t>
            </a:r>
            <a:r>
              <a:rPr lang="en-US" sz="1020" dirty="0" err="1">
                <a:solidFill>
                  <a:srgbClr val="800000"/>
                </a:solidFill>
                <a:highlight>
                  <a:srgbClr val="FFFFFF"/>
                </a:highlight>
                <a:latin typeface="Consolas" panose="020B0609020204030204" pitchFamily="49" charset="0"/>
                <a:ea typeface="+mn-ea"/>
              </a:rPr>
              <a:t>Content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ID</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PageTitle</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ContentPlaceHolderID</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PlaceHolderPageTitle</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runat</a:t>
            </a:r>
            <a:r>
              <a:rPr lang="en-US" sz="1020" dirty="0">
                <a:solidFill>
                  <a:srgbClr val="0000FF"/>
                </a:solidFill>
                <a:highlight>
                  <a:srgbClr val="FFFFFF"/>
                </a:highlight>
                <a:latin typeface="Consolas" panose="020B0609020204030204" pitchFamily="49" charset="0"/>
                <a:ea typeface="+mn-ea"/>
              </a:rPr>
              <a:t>="server"&gt;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00"/>
                </a:solidFill>
                <a:highlight>
                  <a:srgbClr val="FFFFFF"/>
                </a:highlight>
                <a:latin typeface="Consolas" panose="020B0609020204030204" pitchFamily="49" charset="0"/>
                <a:ea typeface="+mn-ea"/>
              </a:rPr>
              <a:t>    Angular 2 Site Page</a:t>
            </a:r>
          </a:p>
          <a:p>
            <a:pPr defTabSz="932559" fontAlgn="auto">
              <a:spcBef>
                <a:spcPts val="0"/>
              </a:spcBef>
              <a:spcAft>
                <a:spcPts val="0"/>
              </a:spcAft>
            </a:pPr>
            <a:r>
              <a:rPr lang="en-US" sz="1020" dirty="0">
                <a:solidFill>
                  <a:srgbClr val="0000FF"/>
                </a:solidFill>
                <a:highlight>
                  <a:srgbClr val="FFFFFF"/>
                </a:highlight>
                <a:latin typeface="Consolas" panose="020B0609020204030204" pitchFamily="49" charset="0"/>
                <a:ea typeface="+mn-ea"/>
              </a:rPr>
              <a:t>&lt;/</a:t>
            </a:r>
            <a:r>
              <a:rPr lang="en-US" sz="1020" dirty="0" err="1">
                <a:solidFill>
                  <a:srgbClr val="800000"/>
                </a:solidFill>
                <a:highlight>
                  <a:srgbClr val="FFFFFF"/>
                </a:highlight>
                <a:latin typeface="Consolas" panose="020B0609020204030204" pitchFamily="49" charset="0"/>
                <a:ea typeface="+mn-ea"/>
              </a:rPr>
              <a:t>asp</a:t>
            </a:r>
            <a:r>
              <a:rPr lang="en-US" sz="1020" dirty="0" err="1">
                <a:solidFill>
                  <a:srgbClr val="0000FF"/>
                </a:solidFill>
                <a:highlight>
                  <a:srgbClr val="FFFFFF"/>
                </a:highlight>
                <a:latin typeface="Consolas" panose="020B0609020204030204" pitchFamily="49" charset="0"/>
                <a:ea typeface="+mn-ea"/>
              </a:rPr>
              <a:t>:</a:t>
            </a:r>
            <a:r>
              <a:rPr lang="en-US" sz="1020" dirty="0" err="1">
                <a:solidFill>
                  <a:srgbClr val="800000"/>
                </a:solidFill>
                <a:highlight>
                  <a:srgbClr val="FFFFFF"/>
                </a:highlight>
                <a:latin typeface="Consolas" panose="020B0609020204030204" pitchFamily="49" charset="0"/>
                <a:ea typeface="+mn-ea"/>
              </a:rPr>
              <a:t>Content</a:t>
            </a:r>
            <a:r>
              <a:rPr lang="en-US" sz="1020" dirty="0">
                <a:solidFill>
                  <a:srgbClr val="0000FF"/>
                </a:solidFill>
                <a:highlight>
                  <a:srgbClr val="FFFFFF"/>
                </a:highlight>
                <a:latin typeface="Consolas" panose="020B0609020204030204" pitchFamily="49" charset="0"/>
                <a:ea typeface="+mn-ea"/>
              </a:rPr>
              <a:t>&gt;</a:t>
            </a: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endParaRPr lang="en-US" sz="1020" dirty="0">
              <a:solidFill>
                <a:srgbClr val="000000"/>
              </a:solidFill>
              <a:highlight>
                <a:srgbClr val="FFFFFF"/>
              </a:highlight>
              <a:latin typeface="Consolas" panose="020B0609020204030204" pitchFamily="49" charset="0"/>
              <a:ea typeface="+mn-ea"/>
            </a:endParaRPr>
          </a:p>
          <a:p>
            <a:pPr defTabSz="932559" fontAlgn="auto">
              <a:spcBef>
                <a:spcPts val="0"/>
              </a:spcBef>
              <a:spcAft>
                <a:spcPts val="0"/>
              </a:spcAft>
            </a:pPr>
            <a:r>
              <a:rPr lang="en-US" sz="1020" dirty="0">
                <a:solidFill>
                  <a:srgbClr val="0000FF"/>
                </a:solidFill>
                <a:highlight>
                  <a:srgbClr val="FFFFFF"/>
                </a:highlight>
                <a:latin typeface="Consolas" panose="020B0609020204030204" pitchFamily="49" charset="0"/>
                <a:ea typeface="+mn-ea"/>
              </a:rPr>
              <a:t>&lt;</a:t>
            </a:r>
            <a:r>
              <a:rPr lang="en-US" sz="1020" dirty="0" err="1">
                <a:solidFill>
                  <a:srgbClr val="800000"/>
                </a:solidFill>
                <a:highlight>
                  <a:srgbClr val="FFFFFF"/>
                </a:highlight>
                <a:latin typeface="Consolas" panose="020B0609020204030204" pitchFamily="49" charset="0"/>
                <a:ea typeface="+mn-ea"/>
              </a:rPr>
              <a:t>asp</a:t>
            </a:r>
            <a:r>
              <a:rPr lang="en-US" sz="1020" dirty="0" err="1">
                <a:solidFill>
                  <a:srgbClr val="0000FF"/>
                </a:solidFill>
                <a:highlight>
                  <a:srgbClr val="FFFFFF"/>
                </a:highlight>
                <a:latin typeface="Consolas" panose="020B0609020204030204" pitchFamily="49" charset="0"/>
                <a:ea typeface="+mn-ea"/>
              </a:rPr>
              <a:t>:</a:t>
            </a:r>
            <a:r>
              <a:rPr lang="en-US" sz="1020" dirty="0" err="1">
                <a:solidFill>
                  <a:srgbClr val="800000"/>
                </a:solidFill>
                <a:highlight>
                  <a:srgbClr val="FFFFFF"/>
                </a:highlight>
                <a:latin typeface="Consolas" panose="020B0609020204030204" pitchFamily="49" charset="0"/>
                <a:ea typeface="+mn-ea"/>
              </a:rPr>
              <a:t>Content</a:t>
            </a:r>
            <a:r>
              <a:rPr lang="en-US" sz="1020" dirty="0">
                <a:solidFill>
                  <a:srgbClr val="000000"/>
                </a:solidFill>
                <a:highlight>
                  <a:srgbClr val="FFFFFF"/>
                </a:highlight>
                <a:latin typeface="Consolas" panose="020B0609020204030204" pitchFamily="49" charset="0"/>
                <a:ea typeface="+mn-ea"/>
              </a:rPr>
              <a:t> </a:t>
            </a:r>
            <a:r>
              <a:rPr lang="en-US" sz="1020" dirty="0">
                <a:solidFill>
                  <a:srgbClr val="FF0000"/>
                </a:solidFill>
                <a:highlight>
                  <a:srgbClr val="FFFFFF"/>
                </a:highlight>
                <a:latin typeface="Consolas" panose="020B0609020204030204" pitchFamily="49" charset="0"/>
                <a:ea typeface="+mn-ea"/>
              </a:rPr>
              <a:t>ID</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PageTitleInTitleArea</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ContentPlaceHolderID</a:t>
            </a:r>
            <a:r>
              <a:rPr lang="en-US" sz="1020" dirty="0">
                <a:solidFill>
                  <a:srgbClr val="0000FF"/>
                </a:solidFill>
                <a:highlight>
                  <a:srgbClr val="FFFFFF"/>
                </a:highlight>
                <a:latin typeface="Consolas" panose="020B0609020204030204" pitchFamily="49" charset="0"/>
                <a:ea typeface="+mn-ea"/>
              </a:rPr>
              <a:t>="</a:t>
            </a:r>
            <a:r>
              <a:rPr lang="en-US" sz="1020" dirty="0" err="1">
                <a:solidFill>
                  <a:srgbClr val="0000FF"/>
                </a:solidFill>
                <a:highlight>
                  <a:srgbClr val="FFFFFF"/>
                </a:highlight>
                <a:latin typeface="Consolas" panose="020B0609020204030204" pitchFamily="49" charset="0"/>
                <a:ea typeface="+mn-ea"/>
              </a:rPr>
              <a:t>PlaceHolderPageTitleInTitleArea</a:t>
            </a:r>
            <a:r>
              <a:rPr lang="en-US" sz="1020" dirty="0">
                <a:solidFill>
                  <a:srgbClr val="0000FF"/>
                </a:solidFill>
                <a:highlight>
                  <a:srgbClr val="FFFFFF"/>
                </a:highlight>
                <a:latin typeface="Consolas" panose="020B0609020204030204" pitchFamily="49" charset="0"/>
                <a:ea typeface="+mn-ea"/>
              </a:rPr>
              <a:t>"</a:t>
            </a:r>
            <a:r>
              <a:rPr lang="en-US" sz="1020" dirty="0">
                <a:solidFill>
                  <a:srgbClr val="000000"/>
                </a:solidFill>
                <a:highlight>
                  <a:srgbClr val="FFFFFF"/>
                </a:highlight>
                <a:latin typeface="Consolas" panose="020B0609020204030204" pitchFamily="49" charset="0"/>
                <a:ea typeface="+mn-ea"/>
              </a:rPr>
              <a:t> </a:t>
            </a:r>
            <a:r>
              <a:rPr lang="en-US" sz="1020" dirty="0" err="1">
                <a:solidFill>
                  <a:srgbClr val="FF0000"/>
                </a:solidFill>
                <a:highlight>
                  <a:srgbClr val="FFFFFF"/>
                </a:highlight>
                <a:latin typeface="Consolas" panose="020B0609020204030204" pitchFamily="49" charset="0"/>
                <a:ea typeface="+mn-ea"/>
              </a:rPr>
              <a:t>runat</a:t>
            </a:r>
            <a:r>
              <a:rPr lang="en-US" sz="1020" dirty="0">
                <a:solidFill>
                  <a:srgbClr val="0000FF"/>
                </a:solidFill>
                <a:highlight>
                  <a:srgbClr val="FFFFFF"/>
                </a:highlight>
                <a:latin typeface="Consolas" panose="020B0609020204030204" pitchFamily="49" charset="0"/>
                <a:ea typeface="+mn-ea"/>
              </a:rPr>
              <a:t>="server"&gt;</a:t>
            </a:r>
            <a:endParaRPr lang="en-US" sz="1020" dirty="0">
              <a:solidFill>
                <a:srgbClr val="000000"/>
              </a:solidFill>
              <a:latin typeface="Segoe UI"/>
              <a:ea typeface="+mn-ea"/>
            </a:endParaRPr>
          </a:p>
        </p:txBody>
      </p:sp>
    </p:spTree>
    <p:extLst>
      <p:ext uri="{BB962C8B-B14F-4D97-AF65-F5344CB8AC3E}">
        <p14:creationId xmlns:p14="http://schemas.microsoft.com/office/powerpoint/2010/main" val="7632968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a:grpSpLocks noChangeAspect="1"/>
          </p:cNvGrpSpPr>
          <p:nvPr/>
        </p:nvGrpSpPr>
        <p:grpSpPr>
          <a:xfrm>
            <a:off x="1408730" y="2113852"/>
            <a:ext cx="3157265" cy="2254951"/>
            <a:chOff x="1512865" y="949433"/>
            <a:chExt cx="3574420" cy="2552888"/>
          </a:xfrm>
        </p:grpSpPr>
        <p:grpSp>
          <p:nvGrpSpPr>
            <p:cNvPr id="21" name="Group 20"/>
            <p:cNvGrpSpPr/>
            <p:nvPr/>
          </p:nvGrpSpPr>
          <p:grpSpPr>
            <a:xfrm>
              <a:off x="1512865" y="949433"/>
              <a:ext cx="3574420" cy="2552888"/>
              <a:chOff x="4383758" y="2240577"/>
              <a:chExt cx="3574420" cy="2552888"/>
            </a:xfrm>
          </p:grpSpPr>
          <p:sp>
            <p:nvSpPr>
              <p:cNvPr id="23" name="Rectangle 22"/>
              <p:cNvSpPr/>
              <p:nvPr/>
            </p:nvSpPr>
            <p:spPr bwMode="auto">
              <a:xfrm>
                <a:off x="4537410" y="2240577"/>
                <a:ext cx="3420768"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a:r>
                  <a:rPr lang="en-US" sz="1224" dirty="0">
                    <a:solidFill>
                      <a:srgbClr val="000000">
                        <a:lumMod val="65000"/>
                        <a:lumOff val="35000"/>
                      </a:srgbClr>
                    </a:solidFill>
                    <a:latin typeface="Segoe UI"/>
                    <a:ea typeface="Segoe UI" pitchFamily="34" charset="0"/>
                    <a:cs typeface="Segoe UI" pitchFamily="34" charset="0"/>
                  </a:rPr>
                  <a:t>SharePoint </a:t>
                </a:r>
                <a:br>
                  <a:rPr lang="en-US" sz="1224" dirty="0">
                    <a:solidFill>
                      <a:srgbClr val="000000">
                        <a:lumMod val="65000"/>
                        <a:lumOff val="35000"/>
                      </a:srgbClr>
                    </a:solidFill>
                    <a:latin typeface="Segoe UI"/>
                    <a:ea typeface="Segoe UI" pitchFamily="34" charset="0"/>
                    <a:cs typeface="Segoe UI" pitchFamily="34" charset="0"/>
                  </a:rPr>
                </a:br>
                <a:r>
                  <a:rPr lang="en-US" sz="1224" dirty="0">
                    <a:solidFill>
                      <a:srgbClr val="000000">
                        <a:lumMod val="65000"/>
                        <a:lumOff val="35000"/>
                      </a:srgbClr>
                    </a:solidFill>
                    <a:latin typeface="Segoe UI"/>
                    <a:ea typeface="Segoe UI" pitchFamily="34" charset="0"/>
                    <a:cs typeface="Segoe UI" pitchFamily="34" charset="0"/>
                  </a:rPr>
                  <a:t>2013</a:t>
                </a:r>
              </a:p>
            </p:txBody>
          </p:sp>
          <p:grpSp>
            <p:nvGrpSpPr>
              <p:cNvPr id="24" name="Group 23"/>
              <p:cNvGrpSpPr/>
              <p:nvPr/>
            </p:nvGrpSpPr>
            <p:grpSpPr>
              <a:xfrm>
                <a:off x="5421611" y="2886866"/>
                <a:ext cx="789619" cy="1020140"/>
                <a:chOff x="4557447" y="1721445"/>
                <a:chExt cx="789619" cy="1020140"/>
              </a:xfrm>
            </p:grpSpPr>
            <p:pic>
              <p:nvPicPr>
                <p:cNvPr id="32" name="Picture 31"/>
                <p:cNvPicPr>
                  <a:picLocks noChangeAspect="1"/>
                </p:cNvPicPr>
                <p:nvPr/>
              </p:nvPicPr>
              <p:blipFill>
                <a:blip r:embed="rId3"/>
                <a:stretch>
                  <a:fillRect/>
                </a:stretch>
              </p:blipFill>
              <p:spPr>
                <a:xfrm>
                  <a:off x="4557447" y="1902539"/>
                  <a:ext cx="477423" cy="839046"/>
                </a:xfrm>
                <a:prstGeom prst="rect">
                  <a:avLst/>
                </a:prstGeom>
              </p:spPr>
            </p:pic>
            <p:pic>
              <p:nvPicPr>
                <p:cNvPr id="33" name="Picture 32"/>
                <p:cNvPicPr>
                  <a:picLocks noChangeAspect="1"/>
                </p:cNvPicPr>
                <p:nvPr/>
              </p:nvPicPr>
              <p:blipFill>
                <a:blip r:embed="rId3"/>
                <a:stretch>
                  <a:fillRect/>
                </a:stretch>
              </p:blipFill>
              <p:spPr>
                <a:xfrm>
                  <a:off x="4869643" y="1721445"/>
                  <a:ext cx="477423" cy="839046"/>
                </a:xfrm>
                <a:prstGeom prst="rect">
                  <a:avLst/>
                </a:prstGeom>
              </p:spPr>
            </p:pic>
          </p:grpSp>
          <p:grpSp>
            <p:nvGrpSpPr>
              <p:cNvPr id="25" name="Group 24"/>
              <p:cNvGrpSpPr/>
              <p:nvPr/>
            </p:nvGrpSpPr>
            <p:grpSpPr>
              <a:xfrm>
                <a:off x="4880542" y="3820782"/>
                <a:ext cx="944427" cy="972683"/>
                <a:chOff x="3981885" y="2834055"/>
                <a:chExt cx="944427" cy="972683"/>
              </a:xfrm>
            </p:grpSpPr>
            <p:pic>
              <p:nvPicPr>
                <p:cNvPr id="29" name="Picture 28"/>
                <p:cNvPicPr>
                  <a:picLocks noChangeAspect="1"/>
                </p:cNvPicPr>
                <p:nvPr/>
              </p:nvPicPr>
              <p:blipFill>
                <a:blip r:embed="rId3"/>
                <a:stretch>
                  <a:fillRect/>
                </a:stretch>
              </p:blipFill>
              <p:spPr>
                <a:xfrm>
                  <a:off x="3981885" y="2967692"/>
                  <a:ext cx="477423" cy="839046"/>
                </a:xfrm>
                <a:prstGeom prst="rect">
                  <a:avLst/>
                </a:prstGeom>
              </p:spPr>
            </p:pic>
            <p:pic>
              <p:nvPicPr>
                <p:cNvPr id="30" name="Picture 29"/>
                <p:cNvPicPr>
                  <a:picLocks noChangeAspect="1"/>
                </p:cNvPicPr>
                <p:nvPr/>
              </p:nvPicPr>
              <p:blipFill>
                <a:blip r:embed="rId3"/>
                <a:stretch>
                  <a:fillRect/>
                </a:stretch>
              </p:blipFill>
              <p:spPr>
                <a:xfrm>
                  <a:off x="4269036" y="2834055"/>
                  <a:ext cx="477423" cy="839046"/>
                </a:xfrm>
                <a:prstGeom prst="rect">
                  <a:avLst/>
                </a:prstGeom>
              </p:spPr>
            </p:pic>
            <p:pic>
              <p:nvPicPr>
                <p:cNvPr id="31" name="Picture 30"/>
                <p:cNvPicPr>
                  <a:picLocks noChangeAspect="1"/>
                </p:cNvPicPr>
                <p:nvPr/>
              </p:nvPicPr>
              <p:blipFill>
                <a:blip r:embed="rId4"/>
                <a:stretch>
                  <a:fillRect/>
                </a:stretch>
              </p:blipFill>
              <p:spPr>
                <a:xfrm>
                  <a:off x="4480085" y="3260431"/>
                  <a:ext cx="446227" cy="456212"/>
                </a:xfrm>
                <a:prstGeom prst="rect">
                  <a:avLst/>
                </a:prstGeom>
              </p:spPr>
            </p:pic>
          </p:grpSp>
          <p:grpSp>
            <p:nvGrpSpPr>
              <p:cNvPr id="26" name="Group 25"/>
              <p:cNvGrpSpPr/>
              <p:nvPr/>
            </p:nvGrpSpPr>
            <p:grpSpPr>
              <a:xfrm>
                <a:off x="4383758" y="2988031"/>
                <a:ext cx="968998" cy="971748"/>
                <a:chOff x="3601101" y="2714202"/>
                <a:chExt cx="968998" cy="971748"/>
              </a:xfrm>
            </p:grpSpPr>
            <p:pic>
              <p:nvPicPr>
                <p:cNvPr id="27" name="Picture 26"/>
                <p:cNvPicPr>
                  <a:picLocks noChangeAspect="1"/>
                </p:cNvPicPr>
                <p:nvPr/>
              </p:nvPicPr>
              <p:blipFill>
                <a:blip r:embed="rId3"/>
                <a:stretch>
                  <a:fillRect/>
                </a:stretch>
              </p:blipFill>
              <p:spPr>
                <a:xfrm>
                  <a:off x="3601101" y="2846904"/>
                  <a:ext cx="477423" cy="839046"/>
                </a:xfrm>
                <a:prstGeom prst="rect">
                  <a:avLst/>
                </a:prstGeom>
              </p:spPr>
            </p:pic>
            <p:pic>
              <p:nvPicPr>
                <p:cNvPr id="28" name="Picture 27"/>
                <p:cNvPicPr>
                  <a:picLocks noChangeAspect="1"/>
                </p:cNvPicPr>
                <p:nvPr/>
              </p:nvPicPr>
              <p:blipFill>
                <a:blip r:embed="rId5"/>
                <a:stretch>
                  <a:fillRect/>
                </a:stretch>
              </p:blipFill>
              <p:spPr>
                <a:xfrm>
                  <a:off x="3875612" y="2714202"/>
                  <a:ext cx="694487" cy="898458"/>
                </a:xfrm>
                <a:prstGeom prst="rect">
                  <a:avLst/>
                </a:prstGeom>
              </p:spPr>
            </p:pic>
          </p:grpSp>
        </p:grpSp>
        <p:pic>
          <p:nvPicPr>
            <p:cNvPr id="22" name="Picture 21"/>
            <p:cNvPicPr>
              <a:picLocks noChangeAspect="1"/>
            </p:cNvPicPr>
            <p:nvPr/>
          </p:nvPicPr>
          <p:blipFill>
            <a:blip r:embed="rId3"/>
            <a:stretch>
              <a:fillRect/>
            </a:stretch>
          </p:blipFill>
          <p:spPr>
            <a:xfrm>
              <a:off x="3194497" y="1758239"/>
              <a:ext cx="477423" cy="839046"/>
            </a:xfrm>
            <a:prstGeom prst="rect">
              <a:avLst/>
            </a:prstGeom>
          </p:spPr>
        </p:pic>
      </p:grpSp>
      <p:sp>
        <p:nvSpPr>
          <p:cNvPr id="72" name="Rectangle 71"/>
          <p:cNvSpPr/>
          <p:nvPr/>
        </p:nvSpPr>
        <p:spPr bwMode="auto">
          <a:xfrm>
            <a:off x="3567655" y="3632414"/>
            <a:ext cx="1608189" cy="1176203"/>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a:r>
              <a:rPr lang="en-US" sz="1224" dirty="0">
                <a:solidFill>
                  <a:srgbClr val="000000">
                    <a:lumMod val="65000"/>
                    <a:lumOff val="35000"/>
                  </a:srgbClr>
                </a:solidFill>
                <a:latin typeface="Segoe UI"/>
                <a:ea typeface="Segoe UI" pitchFamily="34" charset="0"/>
                <a:cs typeface="Segoe UI" pitchFamily="34" charset="0"/>
              </a:rPr>
              <a:t>Sandbox</a:t>
            </a:r>
          </a:p>
        </p:txBody>
      </p:sp>
      <p:sp>
        <p:nvSpPr>
          <p:cNvPr id="2" name="Title 1"/>
          <p:cNvSpPr>
            <a:spLocks noGrp="1"/>
          </p:cNvSpPr>
          <p:nvPr>
            <p:ph type="title"/>
          </p:nvPr>
        </p:nvSpPr>
        <p:spPr/>
        <p:txBody>
          <a:bodyPr/>
          <a:lstStyle/>
          <a:p>
            <a:r>
              <a:rPr lang="en-US" dirty="0"/>
              <a:t>Sandbox Solutions</a:t>
            </a:r>
          </a:p>
        </p:txBody>
      </p:sp>
      <p:grpSp>
        <p:nvGrpSpPr>
          <p:cNvPr id="41" name="Group 40"/>
          <p:cNvGrpSpPr/>
          <p:nvPr/>
        </p:nvGrpSpPr>
        <p:grpSpPr>
          <a:xfrm>
            <a:off x="4123064" y="4159941"/>
            <a:ext cx="825125" cy="524430"/>
            <a:chOff x="8084830" y="2681919"/>
            <a:chExt cx="1401736" cy="846937"/>
          </a:xfrm>
        </p:grpSpPr>
        <p:pic>
          <p:nvPicPr>
            <p:cNvPr id="42" name="Picture 41"/>
            <p:cNvPicPr>
              <a:picLocks noChangeAspect="1"/>
            </p:cNvPicPr>
            <p:nvPr/>
          </p:nvPicPr>
          <p:blipFill>
            <a:blip r:embed="rId6"/>
            <a:stretch>
              <a:fillRect/>
            </a:stretch>
          </p:blipFill>
          <p:spPr>
            <a:xfrm>
              <a:off x="8084830" y="2816307"/>
              <a:ext cx="900621" cy="712549"/>
            </a:xfrm>
            <a:prstGeom prst="rect">
              <a:avLst/>
            </a:prstGeom>
          </p:spPr>
        </p:pic>
        <p:sp>
          <p:nvSpPr>
            <p:cNvPr id="43" name="TextBox 42"/>
            <p:cNvSpPr txBox="1"/>
            <p:nvPr/>
          </p:nvSpPr>
          <p:spPr>
            <a:xfrm>
              <a:off x="8535910" y="2681919"/>
              <a:ext cx="950656" cy="413688"/>
            </a:xfrm>
            <a:prstGeom prst="rect">
              <a:avLst/>
            </a:prstGeom>
            <a:noFill/>
          </p:spPr>
          <p:txBody>
            <a:bodyPr wrap="none" lIns="0" tIns="0" rIns="0" bIns="0" rtlCol="0">
              <a:spAutoFit/>
            </a:bodyPr>
            <a:lstStyle/>
            <a:p>
              <a:pPr defTabSz="932559" fontAlgn="auto">
                <a:spcBef>
                  <a:spcPts val="0"/>
                </a:spcBef>
                <a:spcAft>
                  <a:spcPts val="0"/>
                </a:spcAft>
              </a:pPr>
              <a:r>
                <a:rPr lang="en-US" sz="1632" b="1" spc="-71" dirty="0">
                  <a:ln w="12700">
                    <a:solidFill>
                      <a:srgbClr val="FFFFFF"/>
                    </a:solidFill>
                  </a:ln>
                  <a:solidFill>
                    <a:srgbClr val="33862F"/>
                  </a:solidFill>
                  <a:effectLst>
                    <a:glow rad="76200">
                      <a:srgbClr val="FFFFFF"/>
                    </a:glow>
                  </a:effectLst>
                  <a:latin typeface="Segoe UI"/>
                  <a:ea typeface="+mn-ea"/>
                </a:rPr>
                <a:t>CAML</a:t>
              </a:r>
            </a:p>
          </p:txBody>
        </p:sp>
      </p:grpSp>
      <p:pic>
        <p:nvPicPr>
          <p:cNvPr id="67" name="Picture 66"/>
          <p:cNvPicPr>
            <a:picLocks noChangeAspect="1"/>
          </p:cNvPicPr>
          <p:nvPr/>
        </p:nvPicPr>
        <p:blipFill>
          <a:blip r:embed="rId7"/>
          <a:stretch>
            <a:fillRect/>
          </a:stretch>
        </p:blipFill>
        <p:spPr>
          <a:xfrm>
            <a:off x="4123061" y="1699515"/>
            <a:ext cx="824262" cy="795681"/>
          </a:xfrm>
          <a:prstGeom prst="rect">
            <a:avLst/>
          </a:prstGeom>
        </p:spPr>
      </p:pic>
      <p:sp>
        <p:nvSpPr>
          <p:cNvPr id="74" name="TextBox 73"/>
          <p:cNvSpPr txBox="1"/>
          <p:nvPr/>
        </p:nvSpPr>
        <p:spPr>
          <a:xfrm>
            <a:off x="7255102" y="2278699"/>
            <a:ext cx="3887565" cy="1536820"/>
          </a:xfrm>
          <a:prstGeom prst="rect">
            <a:avLst/>
          </a:prstGeom>
          <a:noFill/>
        </p:spPr>
        <p:txBody>
          <a:bodyPr wrap="none" lIns="0" tIns="0" rIns="0" bIns="0" rtlCol="0">
            <a:spAutoFit/>
          </a:bodyPr>
          <a:lstStyle/>
          <a:p>
            <a:pPr defTabSz="932559" fontAlgn="auto">
              <a:spcBef>
                <a:spcPts val="0"/>
              </a:spcBef>
              <a:spcAft>
                <a:spcPts val="0"/>
              </a:spcAft>
            </a:pPr>
            <a:r>
              <a:rPr lang="en-US" sz="2448" spc="-71" dirty="0">
                <a:gradFill>
                  <a:gsLst>
                    <a:gs pos="2917">
                      <a:srgbClr val="797A7D"/>
                    </a:gs>
                    <a:gs pos="95000">
                      <a:srgbClr val="797A7D"/>
                    </a:gs>
                  </a:gsLst>
                  <a:lin ang="5400000" scaled="0"/>
                </a:gradFill>
                <a:latin typeface="Segoe UI"/>
                <a:ea typeface="+mn-ea"/>
              </a:rPr>
              <a:t>Deprecated for use with code</a:t>
            </a:r>
          </a:p>
          <a:p>
            <a:pPr defTabSz="932559" fontAlgn="auto">
              <a:spcBef>
                <a:spcPts val="0"/>
              </a:spcBef>
              <a:spcAft>
                <a:spcPts val="0"/>
              </a:spcAft>
            </a:pPr>
            <a:endParaRPr lang="en-US" sz="2448" spc="-71" dirty="0">
              <a:gradFill>
                <a:gsLst>
                  <a:gs pos="2917">
                    <a:srgbClr val="797A7D"/>
                  </a:gs>
                  <a:gs pos="95000">
                    <a:srgbClr val="797A7D"/>
                  </a:gs>
                </a:gsLst>
                <a:lin ang="5400000" scaled="0"/>
              </a:gradFill>
              <a:latin typeface="Segoe UI"/>
              <a:ea typeface="+mn-ea"/>
            </a:endParaRPr>
          </a:p>
          <a:p>
            <a:pPr defTabSz="932559" fontAlgn="auto">
              <a:spcBef>
                <a:spcPts val="0"/>
              </a:spcBef>
              <a:spcAft>
                <a:spcPts val="0"/>
              </a:spcAft>
            </a:pPr>
            <a:r>
              <a:rPr lang="en-US" sz="2448" spc="-71" dirty="0">
                <a:gradFill>
                  <a:gsLst>
                    <a:gs pos="2917">
                      <a:srgbClr val="797A7D"/>
                    </a:gs>
                    <a:gs pos="95000">
                      <a:srgbClr val="797A7D"/>
                    </a:gs>
                  </a:gsLst>
                  <a:lin ang="5400000" scaled="0"/>
                </a:gradFill>
                <a:latin typeface="Segoe UI"/>
                <a:ea typeface="+mn-ea"/>
              </a:rPr>
              <a:t>Should only be used with </a:t>
            </a:r>
          </a:p>
          <a:p>
            <a:pPr defTabSz="932559" fontAlgn="auto">
              <a:spcBef>
                <a:spcPts val="0"/>
              </a:spcBef>
              <a:spcAft>
                <a:spcPts val="0"/>
              </a:spcAft>
            </a:pPr>
            <a:r>
              <a:rPr lang="en-US" sz="2448" spc="-71" dirty="0">
                <a:gradFill>
                  <a:gsLst>
                    <a:gs pos="2917">
                      <a:srgbClr val="797A7D"/>
                    </a:gs>
                    <a:gs pos="95000">
                      <a:srgbClr val="797A7D"/>
                    </a:gs>
                  </a:gsLst>
                  <a:lin ang="5400000" scaled="0"/>
                </a:gradFill>
                <a:latin typeface="Segoe UI"/>
                <a:ea typeface="+mn-ea"/>
              </a:rPr>
              <a:t>declarative CAML elements</a:t>
            </a:r>
          </a:p>
        </p:txBody>
      </p:sp>
    </p:spTree>
    <p:extLst>
      <p:ext uri="{BB962C8B-B14F-4D97-AF65-F5344CB8AC3E}">
        <p14:creationId xmlns:p14="http://schemas.microsoft.com/office/powerpoint/2010/main" val="1182166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anim calcmode="lin" valueType="num">
                                      <p:cBhvr>
                                        <p:cTn id="11" dur="1000" fill="hold"/>
                                        <p:tgtEl>
                                          <p:spTgt spid="20"/>
                                        </p:tgtEl>
                                        <p:attrNameLst>
                                          <p:attrName>ppt_x</p:attrName>
                                        </p:attrNameLst>
                                      </p:cBhvr>
                                      <p:tavLst>
                                        <p:tav tm="0">
                                          <p:val>
                                            <p:strVal val="#ppt_x"/>
                                          </p:val>
                                        </p:tav>
                                        <p:tav tm="100000">
                                          <p:val>
                                            <p:strVal val="#ppt_x"/>
                                          </p:val>
                                        </p:tav>
                                      </p:tavLst>
                                    </p:anim>
                                    <p:anim calcmode="lin" valueType="num">
                                      <p:cBhvr>
                                        <p:cTn id="12" dur="1000" fill="hold"/>
                                        <p:tgtEl>
                                          <p:spTgt spid="2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anim calcmode="lin" valueType="num">
                                      <p:cBhvr>
                                        <p:cTn id="16" dur="1000" fill="hold"/>
                                        <p:tgtEl>
                                          <p:spTgt spid="67"/>
                                        </p:tgtEl>
                                        <p:attrNameLst>
                                          <p:attrName>ppt_x</p:attrName>
                                        </p:attrNameLst>
                                      </p:cBhvr>
                                      <p:tavLst>
                                        <p:tav tm="0">
                                          <p:val>
                                            <p:strVal val="#ppt_x"/>
                                          </p:val>
                                        </p:tav>
                                        <p:tav tm="100000">
                                          <p:val>
                                            <p:strVal val="#ppt_x"/>
                                          </p:val>
                                        </p:tav>
                                      </p:tavLst>
                                    </p:anim>
                                    <p:anim calcmode="lin" valueType="num">
                                      <p:cBhvr>
                                        <p:cTn id="17" dur="1000" fill="hold"/>
                                        <p:tgtEl>
                                          <p:spTgt spid="6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1000"/>
                                        <p:tgtEl>
                                          <p:spTgt spid="72"/>
                                        </p:tgtEl>
                                      </p:cBhvr>
                                    </p:animEffect>
                                    <p:anim calcmode="lin" valueType="num">
                                      <p:cBhvr>
                                        <p:cTn id="21" dur="1000" fill="hold"/>
                                        <p:tgtEl>
                                          <p:spTgt spid="72"/>
                                        </p:tgtEl>
                                        <p:attrNameLst>
                                          <p:attrName>ppt_x</p:attrName>
                                        </p:attrNameLst>
                                      </p:cBhvr>
                                      <p:tavLst>
                                        <p:tav tm="0">
                                          <p:val>
                                            <p:strVal val="#ppt_x"/>
                                          </p:val>
                                        </p:tav>
                                        <p:tav tm="100000">
                                          <p:val>
                                            <p:strVal val="#ppt_x"/>
                                          </p:val>
                                        </p:tav>
                                      </p:tavLst>
                                    </p:anim>
                                    <p:anim calcmode="lin" valueType="num">
                                      <p:cBhvr>
                                        <p:cTn id="22"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469214" y="1796992"/>
            <a:ext cx="3622929" cy="2914598"/>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10150" tIns="46630" rIns="46630" bIns="46630" numCol="1" spcCol="0" rtlCol="0" fromWordArt="0" anchor="t" anchorCtr="0" forceAA="0" compatLnSpc="1">
            <a:prstTxWarp prst="textNoShape">
              <a:avLst/>
            </a:prstTxWarp>
            <a:noAutofit/>
          </a:bodyPr>
          <a:lstStyle/>
          <a:p>
            <a:pPr defTabSz="932290">
              <a:defRPr/>
            </a:pPr>
            <a:r>
              <a:rPr lang="en-US" sz="2448" dirty="0">
                <a:solidFill>
                  <a:srgbClr val="000000">
                    <a:lumMod val="65000"/>
                    <a:lumOff val="35000"/>
                  </a:srgbClr>
                </a:solidFill>
                <a:latin typeface="Segoe UI"/>
                <a:ea typeface="Segoe UI" pitchFamily="34" charset="0"/>
                <a:cs typeface="Segoe UI" pitchFamily="34" charset="0"/>
              </a:rPr>
              <a:t>SharePoint 2013</a:t>
            </a:r>
          </a:p>
        </p:txBody>
      </p:sp>
      <p:sp>
        <p:nvSpPr>
          <p:cNvPr id="2" name="Title 1"/>
          <p:cNvSpPr>
            <a:spLocks noGrp="1"/>
          </p:cNvSpPr>
          <p:nvPr>
            <p:ph type="title"/>
          </p:nvPr>
        </p:nvSpPr>
        <p:spPr/>
        <p:txBody>
          <a:bodyPr/>
          <a:lstStyle/>
          <a:p>
            <a:r>
              <a:rPr lang="en-US" dirty="0"/>
              <a:t>Sandbox Single-Page Application</a:t>
            </a:r>
          </a:p>
        </p:txBody>
      </p:sp>
      <p:pic>
        <p:nvPicPr>
          <p:cNvPr id="3" name="Picture 2"/>
          <p:cNvPicPr>
            <a:picLocks noChangeAspect="1"/>
          </p:cNvPicPr>
          <p:nvPr/>
        </p:nvPicPr>
        <p:blipFill>
          <a:blip r:embed="rId3"/>
          <a:stretch>
            <a:fillRect/>
          </a:stretch>
        </p:blipFill>
        <p:spPr>
          <a:xfrm>
            <a:off x="3463034" y="2789347"/>
            <a:ext cx="603136" cy="572047"/>
          </a:xfrm>
          <a:prstGeom prst="rect">
            <a:avLst/>
          </a:prstGeom>
        </p:spPr>
      </p:pic>
      <p:pic>
        <p:nvPicPr>
          <p:cNvPr id="5" name="Picture 4"/>
          <p:cNvPicPr>
            <a:picLocks noChangeAspect="1"/>
          </p:cNvPicPr>
          <p:nvPr/>
        </p:nvPicPr>
        <p:blipFill>
          <a:blip r:embed="rId4"/>
          <a:stretch>
            <a:fillRect/>
          </a:stretch>
        </p:blipFill>
        <p:spPr>
          <a:xfrm>
            <a:off x="2629280" y="3820410"/>
            <a:ext cx="673922" cy="658587"/>
          </a:xfrm>
          <a:prstGeom prst="rect">
            <a:avLst/>
          </a:prstGeom>
        </p:spPr>
      </p:pic>
      <p:grpSp>
        <p:nvGrpSpPr>
          <p:cNvPr id="9" name="Group 8"/>
          <p:cNvGrpSpPr/>
          <p:nvPr/>
        </p:nvGrpSpPr>
        <p:grpSpPr>
          <a:xfrm>
            <a:off x="3894131" y="3122028"/>
            <a:ext cx="617933" cy="778331"/>
            <a:chOff x="8856725" y="2275112"/>
            <a:chExt cx="605872" cy="763139"/>
          </a:xfrm>
        </p:grpSpPr>
        <p:pic>
          <p:nvPicPr>
            <p:cNvPr id="10" name="Picture 9"/>
            <p:cNvPicPr>
              <a:picLocks noChangeAspect="1"/>
            </p:cNvPicPr>
            <p:nvPr/>
          </p:nvPicPr>
          <p:blipFill>
            <a:blip r:embed="rId5"/>
            <a:stretch>
              <a:fillRect/>
            </a:stretch>
          </p:blipFill>
          <p:spPr>
            <a:xfrm>
              <a:off x="8856725" y="2275112"/>
              <a:ext cx="527111" cy="689388"/>
            </a:xfrm>
            <a:prstGeom prst="rect">
              <a:avLst/>
            </a:prstGeom>
          </p:spPr>
        </p:pic>
        <p:pic>
          <p:nvPicPr>
            <p:cNvPr id="11" name="Picture 10"/>
            <p:cNvPicPr>
              <a:picLocks noChangeAspect="1"/>
            </p:cNvPicPr>
            <p:nvPr/>
          </p:nvPicPr>
          <p:blipFill>
            <a:blip r:embed="rId5"/>
            <a:stretch>
              <a:fillRect/>
            </a:stretch>
          </p:blipFill>
          <p:spPr>
            <a:xfrm>
              <a:off x="8935486" y="2348863"/>
              <a:ext cx="527111" cy="689388"/>
            </a:xfrm>
            <a:prstGeom prst="rect">
              <a:avLst/>
            </a:prstGeom>
          </p:spPr>
        </p:pic>
        <p:sp>
          <p:nvSpPr>
            <p:cNvPr id="12" name="Right Triangle 11"/>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224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TextBox 12"/>
            <p:cNvSpPr txBox="1"/>
            <p:nvPr/>
          </p:nvSpPr>
          <p:spPr>
            <a:xfrm>
              <a:off x="9045472" y="2698546"/>
              <a:ext cx="156518" cy="313932"/>
            </a:xfrm>
            <a:prstGeom prst="rect">
              <a:avLst/>
            </a:prstGeom>
            <a:noFill/>
          </p:spPr>
          <p:txBody>
            <a:bodyPr wrap="none" lIns="0" tIns="0" rIns="0" bIns="0" rtlCol="0">
              <a:spAutoFit/>
            </a:bodyPr>
            <a:lstStyle/>
            <a:p>
              <a:pPr defTabSz="932559" fontAlgn="auto">
                <a:spcBef>
                  <a:spcPts val="0"/>
                </a:spcBef>
                <a:spcAft>
                  <a:spcPts val="0"/>
                </a:spcAft>
                <a:defRPr/>
              </a:pPr>
              <a:r>
                <a:rPr lang="fi-FI" sz="2040" spc="-71" dirty="0" err="1">
                  <a:solidFill>
                    <a:srgbClr val="FFFFFF"/>
                  </a:solidFill>
                  <a:effectLst>
                    <a:outerShdw blurRad="50800" dist="38100" dir="2700000" algn="tl" rotWithShape="0">
                      <a:srgbClr val="EB3C00">
                        <a:alpha val="40000"/>
                      </a:srgbClr>
                    </a:outerShdw>
                  </a:effectLst>
                  <a:latin typeface="Segoe UI"/>
                  <a:ea typeface="+mn-ea"/>
                </a:rPr>
                <a:t>js</a:t>
              </a:r>
              <a:endParaRPr lang="en-US" sz="2040" spc="-71" dirty="0">
                <a:solidFill>
                  <a:srgbClr val="FFFFFF"/>
                </a:solidFill>
                <a:effectLst>
                  <a:outerShdw blurRad="50800" dist="38100" dir="2700000" algn="tl" rotWithShape="0">
                    <a:srgbClr val="EB3C00">
                      <a:alpha val="40000"/>
                    </a:srgbClr>
                  </a:outerShdw>
                </a:effectLst>
                <a:latin typeface="Segoe UI"/>
                <a:ea typeface="+mn-ea"/>
              </a:endParaRPr>
            </a:p>
          </p:txBody>
        </p:sp>
      </p:grpSp>
      <p:pic>
        <p:nvPicPr>
          <p:cNvPr id="14" name="Picture 13"/>
          <p:cNvPicPr>
            <a:picLocks noChangeAspect="1"/>
          </p:cNvPicPr>
          <p:nvPr/>
        </p:nvPicPr>
        <p:blipFill>
          <a:blip r:embed="rId6"/>
          <a:stretch>
            <a:fillRect/>
          </a:stretch>
        </p:blipFill>
        <p:spPr>
          <a:xfrm>
            <a:off x="5239738" y="3860737"/>
            <a:ext cx="2902409" cy="1345192"/>
          </a:xfrm>
          <a:prstGeom prst="rect">
            <a:avLst/>
          </a:prstGeom>
          <a:ln>
            <a:solidFill>
              <a:schemeClr val="bg1">
                <a:lumMod val="75000"/>
              </a:schemeClr>
            </a:solidFill>
          </a:ln>
        </p:spPr>
      </p:pic>
      <p:grpSp>
        <p:nvGrpSpPr>
          <p:cNvPr id="15" name="Group 14"/>
          <p:cNvGrpSpPr/>
          <p:nvPr/>
        </p:nvGrpSpPr>
        <p:grpSpPr>
          <a:xfrm>
            <a:off x="7811935" y="4911742"/>
            <a:ext cx="402990" cy="378969"/>
            <a:chOff x="8084830" y="2681919"/>
            <a:chExt cx="900621" cy="846937"/>
          </a:xfrm>
        </p:grpSpPr>
        <p:pic>
          <p:nvPicPr>
            <p:cNvPr id="16" name="Picture 15"/>
            <p:cNvPicPr>
              <a:picLocks noChangeAspect="1"/>
            </p:cNvPicPr>
            <p:nvPr/>
          </p:nvPicPr>
          <p:blipFill>
            <a:blip r:embed="rId7"/>
            <a:stretch>
              <a:fillRect/>
            </a:stretch>
          </p:blipFill>
          <p:spPr>
            <a:xfrm>
              <a:off x="8084830" y="2816307"/>
              <a:ext cx="900621" cy="712549"/>
            </a:xfrm>
            <a:prstGeom prst="rect">
              <a:avLst/>
            </a:prstGeom>
          </p:spPr>
        </p:pic>
        <p:sp>
          <p:nvSpPr>
            <p:cNvPr id="17" name="TextBox 16"/>
            <p:cNvSpPr txBox="1"/>
            <p:nvPr/>
          </p:nvSpPr>
          <p:spPr>
            <a:xfrm>
              <a:off x="8535909" y="2681919"/>
              <a:ext cx="437140" cy="572475"/>
            </a:xfrm>
            <a:prstGeom prst="rect">
              <a:avLst/>
            </a:prstGeom>
            <a:noFill/>
          </p:spPr>
          <p:txBody>
            <a:bodyPr wrap="none" lIns="0" tIns="0" rIns="0" bIns="0" rtlCol="0">
              <a:spAutoFit/>
            </a:bodyPr>
            <a:lstStyle/>
            <a:p>
              <a:pPr defTabSz="932559" fontAlgn="auto">
                <a:spcBef>
                  <a:spcPts val="0"/>
                </a:spcBef>
                <a:spcAft>
                  <a:spcPts val="0"/>
                </a:spcAft>
              </a:pPr>
              <a:r>
                <a:rPr lang="en-US" sz="1632" b="1" spc="-71" dirty="0">
                  <a:ln w="12700">
                    <a:solidFill>
                      <a:srgbClr val="FFFFFF"/>
                    </a:solidFill>
                  </a:ln>
                  <a:solidFill>
                    <a:srgbClr val="33862F"/>
                  </a:solidFill>
                  <a:effectLst>
                    <a:glow rad="76200">
                      <a:srgbClr val="FFFFFF"/>
                    </a:glow>
                  </a:effectLst>
                  <a:latin typeface="Segoe UI"/>
                  <a:ea typeface="+mn-ea"/>
                </a:rPr>
                <a:t>JS</a:t>
              </a:r>
            </a:p>
          </p:txBody>
        </p:sp>
      </p:grpSp>
      <p:grpSp>
        <p:nvGrpSpPr>
          <p:cNvPr id="18" name="Group 96"/>
          <p:cNvGrpSpPr>
            <a:grpSpLocks noChangeAspect="1"/>
          </p:cNvGrpSpPr>
          <p:nvPr/>
        </p:nvGrpSpPr>
        <p:grpSpPr>
          <a:xfrm>
            <a:off x="7642822" y="4737806"/>
            <a:ext cx="760765" cy="757362"/>
            <a:chOff x="9146171" y="2939904"/>
            <a:chExt cx="1131200" cy="1131200"/>
          </a:xfrm>
          <a:solidFill>
            <a:schemeClr val="tx1">
              <a:lumMod val="50000"/>
              <a:lumOff val="50000"/>
            </a:schemeClr>
          </a:solidFill>
        </p:grpSpPr>
        <p:sp>
          <p:nvSpPr>
            <p:cNvPr id="19" name="Circular Arrow 18"/>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Circular Arrow 19"/>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273420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8" presetClass="emph" presetSubtype="0" fill="hold" nodeType="withEffect">
                                  <p:stCondLst>
                                    <p:cond delay="750"/>
                                  </p:stCondLst>
                                  <p:childTnLst>
                                    <p:animRot by="21600000">
                                      <p:cBhvr>
                                        <p:cTn id="17" dur="2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a:latin typeface="Source Sans Pro" pitchFamily="34" charset="0"/>
              </a:rPr>
              <a:t>DEMO</a:t>
            </a:r>
          </a:p>
        </p:txBody>
      </p:sp>
      <p:sp>
        <p:nvSpPr>
          <p:cNvPr id="2" name="TextBox 1"/>
          <p:cNvSpPr txBox="1"/>
          <p:nvPr/>
        </p:nvSpPr>
        <p:spPr>
          <a:xfrm>
            <a:off x="844976" y="3934326"/>
            <a:ext cx="1239442"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rPr>
              <a:t>Site Page</a:t>
            </a:r>
          </a:p>
        </p:txBody>
      </p:sp>
    </p:spTree>
    <p:extLst>
      <p:ext uri="{BB962C8B-B14F-4D97-AF65-F5344CB8AC3E}">
        <p14:creationId xmlns:p14="http://schemas.microsoft.com/office/powerpoint/2010/main" val="410446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617" y="2629423"/>
            <a:ext cx="11191240" cy="1165754"/>
          </a:xfrm>
        </p:spPr>
        <p:txBody>
          <a:bodyPr>
            <a:normAutofit/>
          </a:bodyPr>
          <a:lstStyle/>
          <a:p>
            <a:pPr algn="l" eaLnBrk="1" fontAlgn="auto" hangingPunct="1">
              <a:spcAft>
                <a:spcPts val="0"/>
              </a:spcAft>
              <a:defRPr/>
            </a:pPr>
            <a:r>
              <a:rPr lang="en-US" dirty="0">
                <a:ea typeface="+mj-ea"/>
              </a:rPr>
              <a:t>Add-Ins</a:t>
            </a:r>
          </a:p>
        </p:txBody>
      </p:sp>
    </p:spTree>
    <p:extLst>
      <p:ext uri="{BB962C8B-B14F-4D97-AF65-F5344CB8AC3E}">
        <p14:creationId xmlns:p14="http://schemas.microsoft.com/office/powerpoint/2010/main" val="140500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61327" y="613100"/>
            <a:ext cx="12211709" cy="5396874"/>
          </a:xfrm>
          <a:prstGeom prst="roundRect">
            <a:avLst/>
          </a:prstGeom>
          <a:solidFill>
            <a:schemeClr val="bg1"/>
          </a:solidFill>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4347" tIns="62174" rIns="124347" bIns="62174" numCol="1" spcCol="0" rtlCol="0" fromWordArt="0" anchor="ctr" anchorCtr="0" forceAA="0" compatLnSpc="1">
            <a:prstTxWarp prst="textNoShape">
              <a:avLst/>
            </a:prstTxWarp>
            <a:noAutofit/>
          </a:bodyPr>
          <a:lstStyle/>
          <a:p>
            <a:pPr algn="ctr"/>
            <a:endParaRPr lang="en-US">
              <a:solidFill>
                <a:sysClr val="windowText" lastClr="000000"/>
              </a:solidFill>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4219" y="3001771"/>
            <a:ext cx="1609831" cy="402458"/>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878" y="5255939"/>
            <a:ext cx="1254407" cy="271223"/>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280" y="898686"/>
            <a:ext cx="1458098" cy="784594"/>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0429" y="1781289"/>
            <a:ext cx="1467999" cy="594685"/>
          </a:xfrm>
          <a:prstGeom prst="rect">
            <a:avLst/>
          </a:prstGeom>
        </p:spPr>
      </p:pic>
      <p:sp>
        <p:nvSpPr>
          <p:cNvPr id="49" name="TextBox 48"/>
          <p:cNvSpPr txBox="1"/>
          <p:nvPr/>
        </p:nvSpPr>
        <p:spPr>
          <a:xfrm>
            <a:off x="491162" y="3475078"/>
            <a:ext cx="3125603" cy="1037165"/>
          </a:xfrm>
          <a:prstGeom prst="rect">
            <a:avLst/>
          </a:prstGeom>
          <a:noFill/>
        </p:spPr>
        <p:txBody>
          <a:bodyPr wrap="square" lIns="182854" tIns="146283" rIns="182854" bIns="146283" rtlCol="0">
            <a:spAutoFit/>
          </a:bodyPr>
          <a:lstStyle/>
          <a:p>
            <a:pPr defTabSz="932681" fontAlgn="auto">
              <a:lnSpc>
                <a:spcPct val="90000"/>
              </a:lnSpc>
              <a:spcBef>
                <a:spcPts val="0"/>
              </a:spcBef>
              <a:spcAft>
                <a:spcPts val="600"/>
              </a:spcAft>
            </a:pPr>
            <a:r>
              <a:rPr lang="en-US" sz="2400" dirty="0">
                <a:solidFill>
                  <a:sysClr val="windowText" lastClr="000000"/>
                </a:solidFill>
                <a:latin typeface="Segoe UI"/>
              </a:rPr>
              <a:t>scot@scothillier.net</a:t>
            </a:r>
          </a:p>
          <a:p>
            <a:pPr defTabSz="932681" fontAlgn="auto">
              <a:lnSpc>
                <a:spcPct val="90000"/>
              </a:lnSpc>
              <a:spcBef>
                <a:spcPts val="0"/>
              </a:spcBef>
              <a:spcAft>
                <a:spcPts val="600"/>
              </a:spcAft>
            </a:pPr>
            <a:r>
              <a:rPr lang="en-US" sz="2400" dirty="0">
                <a:solidFill>
                  <a:sysClr val="windowText" lastClr="000000"/>
                </a:solidFill>
                <a:latin typeface="Segoe UI"/>
              </a:rPr>
              <a:t>@</a:t>
            </a:r>
            <a:r>
              <a:rPr lang="en-US" sz="2400" dirty="0" err="1">
                <a:solidFill>
                  <a:sysClr val="windowText" lastClr="000000"/>
                </a:solidFill>
                <a:latin typeface="Segoe UI"/>
              </a:rPr>
              <a:t>ScotHillier</a:t>
            </a:r>
            <a:endParaRPr lang="en-US" sz="2400" dirty="0">
              <a:solidFill>
                <a:sysClr val="windowText" lastClr="000000"/>
              </a:solidFill>
              <a:latin typeface="Segoe UI"/>
            </a:endParaRPr>
          </a:p>
        </p:txBody>
      </p:sp>
      <p:pic>
        <p:nvPicPr>
          <p:cNvPr id="50" name="Picture 49"/>
          <p:cNvPicPr>
            <a:picLocks noChangeAspect="1"/>
          </p:cNvPicPr>
          <p:nvPr/>
        </p:nvPicPr>
        <p:blipFill>
          <a:blip r:embed="rId6"/>
          <a:stretch>
            <a:fillRect/>
          </a:stretch>
        </p:blipFill>
        <p:spPr>
          <a:xfrm>
            <a:off x="6234268" y="2271633"/>
            <a:ext cx="986657" cy="493329"/>
          </a:xfrm>
          <a:prstGeom prst="rect">
            <a:avLst/>
          </a:prstGeom>
        </p:spPr>
      </p:pic>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1687" y="4409530"/>
            <a:ext cx="1501648" cy="769935"/>
          </a:xfrm>
          <a:prstGeom prst="rect">
            <a:avLst/>
          </a:prstGeom>
        </p:spPr>
      </p:pic>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0257" y="3539208"/>
            <a:ext cx="2498871" cy="719232"/>
          </a:xfrm>
          <a:prstGeom prst="rect">
            <a:avLst/>
          </a:prstGeom>
        </p:spPr>
      </p:pic>
      <p:sp>
        <p:nvSpPr>
          <p:cNvPr id="53" name="Rectangle 52"/>
          <p:cNvSpPr/>
          <p:nvPr/>
        </p:nvSpPr>
        <p:spPr>
          <a:xfrm>
            <a:off x="8749048" y="2463483"/>
            <a:ext cx="3184226" cy="301621"/>
          </a:xfrm>
          <a:prstGeom prst="rect">
            <a:avLst/>
          </a:prstGeom>
        </p:spPr>
        <p:txBody>
          <a:bodyPr wrap="square">
            <a:spAutoFit/>
          </a:bodyPr>
          <a:lstStyle/>
          <a:p>
            <a:r>
              <a:rPr lang="en-US" sz="1360" dirty="0">
                <a:solidFill>
                  <a:sysClr val="windowText" lastClr="000000"/>
                </a:solidFill>
              </a:rPr>
              <a:t>www.itunity.com/users/scot-hillier</a:t>
            </a:r>
          </a:p>
        </p:txBody>
      </p:sp>
      <p:sp>
        <p:nvSpPr>
          <p:cNvPr id="54" name="Rectangle 53"/>
          <p:cNvSpPr/>
          <p:nvPr/>
        </p:nvSpPr>
        <p:spPr>
          <a:xfrm>
            <a:off x="8749048" y="2960377"/>
            <a:ext cx="2962208" cy="301621"/>
          </a:xfrm>
          <a:prstGeom prst="rect">
            <a:avLst/>
          </a:prstGeom>
        </p:spPr>
        <p:txBody>
          <a:bodyPr wrap="square">
            <a:spAutoFit/>
          </a:bodyPr>
          <a:lstStyle/>
          <a:p>
            <a:r>
              <a:rPr lang="en-US" sz="1360" dirty="0">
                <a:solidFill>
                  <a:sysClr val="windowText" lastClr="000000"/>
                </a:solidFill>
              </a:rPr>
              <a:t>www.criticalpathtraining.com</a:t>
            </a:r>
          </a:p>
        </p:txBody>
      </p:sp>
      <p:sp>
        <p:nvSpPr>
          <p:cNvPr id="55" name="Rectangle 54"/>
          <p:cNvSpPr/>
          <p:nvPr/>
        </p:nvSpPr>
        <p:spPr>
          <a:xfrm>
            <a:off x="8749049" y="3522381"/>
            <a:ext cx="3326593" cy="510909"/>
          </a:xfrm>
          <a:prstGeom prst="rect">
            <a:avLst/>
          </a:prstGeom>
        </p:spPr>
        <p:txBody>
          <a:bodyPr wrap="square">
            <a:spAutoFit/>
          </a:bodyPr>
          <a:lstStyle/>
          <a:p>
            <a:r>
              <a:rPr lang="en-US" sz="1360" dirty="0">
                <a:solidFill>
                  <a:sysClr val="windowText" lastClr="000000"/>
                </a:solidFill>
              </a:rPr>
              <a:t>www.microsoftvirtualacademy.com/Studies/SearchResult.aspx?q=hillier</a:t>
            </a:r>
          </a:p>
        </p:txBody>
      </p:sp>
      <p:sp>
        <p:nvSpPr>
          <p:cNvPr id="56" name="Rectangle 55"/>
          <p:cNvSpPr/>
          <p:nvPr/>
        </p:nvSpPr>
        <p:spPr>
          <a:xfrm>
            <a:off x="8803022" y="4322447"/>
            <a:ext cx="2756901" cy="510909"/>
          </a:xfrm>
          <a:prstGeom prst="rect">
            <a:avLst/>
          </a:prstGeom>
        </p:spPr>
        <p:txBody>
          <a:bodyPr wrap="square">
            <a:spAutoFit/>
          </a:bodyPr>
          <a:lstStyle/>
          <a:p>
            <a:r>
              <a:rPr lang="en-US" sz="1360" dirty="0">
                <a:solidFill>
                  <a:sysClr val="windowText" lastClr="000000"/>
                </a:solidFill>
              </a:rPr>
              <a:t>channel9.msdn.com/</a:t>
            </a:r>
            <a:r>
              <a:rPr lang="en-US" sz="1360" dirty="0" err="1">
                <a:solidFill>
                  <a:sysClr val="windowText" lastClr="000000"/>
                </a:solidFill>
              </a:rPr>
              <a:t>Search?term</a:t>
            </a:r>
            <a:r>
              <a:rPr lang="en-US" sz="1360" dirty="0">
                <a:solidFill>
                  <a:sysClr val="windowText" lastClr="000000"/>
                </a:solidFill>
              </a:rPr>
              <a:t>=hillier#ch9Search</a:t>
            </a:r>
          </a:p>
        </p:txBody>
      </p:sp>
      <p:sp>
        <p:nvSpPr>
          <p:cNvPr id="57" name="Rectangle 56"/>
          <p:cNvSpPr/>
          <p:nvPr/>
        </p:nvSpPr>
        <p:spPr>
          <a:xfrm>
            <a:off x="8812940" y="5099271"/>
            <a:ext cx="2801174" cy="510909"/>
          </a:xfrm>
          <a:prstGeom prst="rect">
            <a:avLst/>
          </a:prstGeom>
        </p:spPr>
        <p:txBody>
          <a:bodyPr wrap="square">
            <a:spAutoFit/>
          </a:bodyPr>
          <a:lstStyle/>
          <a:p>
            <a:r>
              <a:rPr lang="en-US" sz="1360" dirty="0">
                <a:solidFill>
                  <a:sysClr val="windowText" lastClr="000000"/>
                </a:solidFill>
              </a:rPr>
              <a:t>www.pluralsight.com/search/?searchTerm=hillier</a:t>
            </a:r>
          </a:p>
        </p:txBody>
      </p:sp>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889" y="767902"/>
            <a:ext cx="1346423" cy="1512419"/>
          </a:xfrm>
          <a:prstGeom prst="rect">
            <a:avLst/>
          </a:prstGeom>
        </p:spPr>
      </p:pic>
    </p:spTree>
    <p:extLst>
      <p:ext uri="{BB962C8B-B14F-4D97-AF65-F5344CB8AC3E}">
        <p14:creationId xmlns:p14="http://schemas.microsoft.com/office/powerpoint/2010/main" val="2771372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SharePoint-Hosted Add-In</a:t>
            </a:r>
          </a:p>
        </p:txBody>
      </p:sp>
      <p:grpSp>
        <p:nvGrpSpPr>
          <p:cNvPr id="3" name="Group 2"/>
          <p:cNvGrpSpPr>
            <a:grpSpLocks noChangeAspect="1"/>
          </p:cNvGrpSpPr>
          <p:nvPr/>
        </p:nvGrpSpPr>
        <p:grpSpPr>
          <a:xfrm>
            <a:off x="2117312" y="3507337"/>
            <a:ext cx="1667070" cy="1544355"/>
            <a:chOff x="1139868" y="4066586"/>
            <a:chExt cx="2223910" cy="2060213"/>
          </a:xfrm>
        </p:grpSpPr>
        <p:pic>
          <p:nvPicPr>
            <p:cNvPr id="4" name="Picture 3"/>
            <p:cNvPicPr>
              <a:picLocks noChangeAspect="1"/>
            </p:cNvPicPr>
            <p:nvPr/>
          </p:nvPicPr>
          <p:blipFill>
            <a:blip r:embed="rId3"/>
            <a:stretch>
              <a:fillRect/>
            </a:stretch>
          </p:blipFill>
          <p:spPr>
            <a:xfrm>
              <a:off x="1139868" y="4066586"/>
              <a:ext cx="1334950" cy="1267414"/>
            </a:xfrm>
            <a:prstGeom prst="rect">
              <a:avLst/>
            </a:prstGeom>
          </p:spPr>
        </p:pic>
        <p:pic>
          <p:nvPicPr>
            <p:cNvPr id="5" name="Picture 4"/>
            <p:cNvPicPr>
              <a:picLocks noChangeAspect="1"/>
            </p:cNvPicPr>
            <p:nvPr/>
          </p:nvPicPr>
          <p:blipFill>
            <a:blip r:embed="rId4"/>
            <a:stretch>
              <a:fillRect/>
            </a:stretch>
          </p:blipFill>
          <p:spPr>
            <a:xfrm>
              <a:off x="2722844" y="5169800"/>
              <a:ext cx="640934" cy="956999"/>
            </a:xfrm>
            <a:prstGeom prst="rect">
              <a:avLst/>
            </a:prstGeom>
          </p:spPr>
        </p:pic>
        <p:pic>
          <p:nvPicPr>
            <p:cNvPr id="6" name="Picture 5"/>
            <p:cNvPicPr>
              <a:picLocks noChangeAspect="1"/>
            </p:cNvPicPr>
            <p:nvPr/>
          </p:nvPicPr>
          <p:blipFill>
            <a:blip r:embed="rId5"/>
            <a:stretch>
              <a:fillRect/>
            </a:stretch>
          </p:blipFill>
          <p:spPr>
            <a:xfrm>
              <a:off x="1625422" y="5341440"/>
              <a:ext cx="963439" cy="699247"/>
            </a:xfrm>
            <a:prstGeom prst="rect">
              <a:avLst/>
            </a:prstGeom>
          </p:spPr>
        </p:pic>
        <p:pic>
          <p:nvPicPr>
            <p:cNvPr id="7" name="Picture 6"/>
            <p:cNvPicPr>
              <a:picLocks noChangeAspect="1"/>
            </p:cNvPicPr>
            <p:nvPr/>
          </p:nvPicPr>
          <p:blipFill>
            <a:blip r:embed="rId6"/>
            <a:stretch>
              <a:fillRect/>
            </a:stretch>
          </p:blipFill>
          <p:spPr>
            <a:xfrm>
              <a:off x="2087010" y="4919651"/>
              <a:ext cx="907928" cy="658958"/>
            </a:xfrm>
            <a:prstGeom prst="rect">
              <a:avLst/>
            </a:prstGeom>
          </p:spPr>
        </p:pic>
      </p:grpSp>
      <p:sp>
        <p:nvSpPr>
          <p:cNvPr id="9" name="Rectangle 8"/>
          <p:cNvSpPr/>
          <p:nvPr/>
        </p:nvSpPr>
        <p:spPr bwMode="auto">
          <a:xfrm>
            <a:off x="4750760" y="2224436"/>
            <a:ext cx="3622929" cy="2914598"/>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10150" tIns="46630" rIns="46630" bIns="46630" numCol="1" spcCol="0" rtlCol="0" fromWordArt="0" anchor="t" anchorCtr="0" forceAA="0" compatLnSpc="1">
            <a:prstTxWarp prst="textNoShape">
              <a:avLst/>
            </a:prstTxWarp>
            <a:noAutofit/>
          </a:bodyPr>
          <a:lstStyle/>
          <a:p>
            <a:pPr defTabSz="932290">
              <a:defRPr/>
            </a:pPr>
            <a:r>
              <a:rPr lang="en-US" sz="2448" dirty="0">
                <a:solidFill>
                  <a:srgbClr val="000000">
                    <a:lumMod val="65000"/>
                    <a:lumOff val="35000"/>
                  </a:srgbClr>
                </a:solidFill>
                <a:latin typeface="Segoe UI"/>
                <a:ea typeface="Segoe UI" pitchFamily="34" charset="0"/>
                <a:cs typeface="Segoe UI" pitchFamily="34" charset="0"/>
              </a:rPr>
              <a:t>SharePoint 2013</a:t>
            </a:r>
          </a:p>
        </p:txBody>
      </p:sp>
      <p:grpSp>
        <p:nvGrpSpPr>
          <p:cNvPr id="13" name="Group 12"/>
          <p:cNvGrpSpPr>
            <a:grpSpLocks noChangeAspect="1"/>
          </p:cNvGrpSpPr>
          <p:nvPr/>
        </p:nvGrpSpPr>
        <p:grpSpPr>
          <a:xfrm>
            <a:off x="7317585" y="1968011"/>
            <a:ext cx="1731013" cy="1560614"/>
            <a:chOff x="784636" y="1642899"/>
            <a:chExt cx="2274396" cy="2100062"/>
          </a:xfrm>
        </p:grpSpPr>
        <p:grpSp>
          <p:nvGrpSpPr>
            <p:cNvPr id="22" name="Group 21"/>
            <p:cNvGrpSpPr/>
            <p:nvPr/>
          </p:nvGrpSpPr>
          <p:grpSpPr>
            <a:xfrm>
              <a:off x="1584678" y="1642899"/>
              <a:ext cx="1474354" cy="1159738"/>
              <a:chOff x="3259173" y="2265001"/>
              <a:chExt cx="1474354" cy="1159738"/>
            </a:xfrm>
          </p:grpSpPr>
          <p:pic>
            <p:nvPicPr>
              <p:cNvPr id="29" name="Picture 28"/>
              <p:cNvPicPr>
                <a:picLocks noChangeAspect="1"/>
              </p:cNvPicPr>
              <p:nvPr/>
            </p:nvPicPr>
            <p:blipFill>
              <a:blip r:embed="rId7"/>
              <a:stretch>
                <a:fillRect/>
              </a:stretch>
            </p:blipFill>
            <p:spPr>
              <a:xfrm>
                <a:off x="3259173" y="2493797"/>
                <a:ext cx="465830" cy="863861"/>
              </a:xfrm>
              <a:prstGeom prst="rect">
                <a:avLst/>
              </a:prstGeom>
            </p:spPr>
          </p:pic>
          <p:pic>
            <p:nvPicPr>
              <p:cNvPr id="30" name="Picture 29"/>
              <p:cNvPicPr>
                <a:picLocks noChangeAspect="1"/>
              </p:cNvPicPr>
              <p:nvPr/>
            </p:nvPicPr>
            <p:blipFill>
              <a:blip r:embed="rId7"/>
              <a:stretch>
                <a:fillRect/>
              </a:stretch>
            </p:blipFill>
            <p:spPr>
              <a:xfrm>
                <a:off x="3584595" y="2265001"/>
                <a:ext cx="465830" cy="863861"/>
              </a:xfrm>
              <a:prstGeom prst="rect">
                <a:avLst/>
              </a:prstGeom>
            </p:spPr>
          </p:pic>
          <p:pic>
            <p:nvPicPr>
              <p:cNvPr id="31" name="Picture 30"/>
              <p:cNvPicPr>
                <a:picLocks noChangeAspect="1"/>
              </p:cNvPicPr>
              <p:nvPr/>
            </p:nvPicPr>
            <p:blipFill>
              <a:blip r:embed="rId8"/>
              <a:stretch>
                <a:fillRect/>
              </a:stretch>
            </p:blipFill>
            <p:spPr>
              <a:xfrm>
                <a:off x="3829702" y="2547779"/>
                <a:ext cx="903825" cy="876960"/>
              </a:xfrm>
              <a:prstGeom prst="rect">
                <a:avLst/>
              </a:prstGeom>
            </p:spPr>
          </p:pic>
        </p:grpSp>
        <p:grpSp>
          <p:nvGrpSpPr>
            <p:cNvPr id="23" name="Group 22"/>
            <p:cNvGrpSpPr/>
            <p:nvPr/>
          </p:nvGrpSpPr>
          <p:grpSpPr>
            <a:xfrm>
              <a:off x="1351763" y="2761698"/>
              <a:ext cx="1110204" cy="981263"/>
              <a:chOff x="2552214" y="4019392"/>
              <a:chExt cx="1110204" cy="981263"/>
            </a:xfrm>
          </p:grpSpPr>
          <p:pic>
            <p:nvPicPr>
              <p:cNvPr id="27" name="Picture 26"/>
              <p:cNvPicPr>
                <a:picLocks noChangeAspect="1"/>
              </p:cNvPicPr>
              <p:nvPr/>
            </p:nvPicPr>
            <p:blipFill>
              <a:blip r:embed="rId7"/>
              <a:stretch>
                <a:fillRect/>
              </a:stretch>
            </p:blipFill>
            <p:spPr>
              <a:xfrm>
                <a:off x="2552214" y="4136794"/>
                <a:ext cx="465830" cy="863861"/>
              </a:xfrm>
              <a:prstGeom prst="rect">
                <a:avLst/>
              </a:prstGeom>
            </p:spPr>
          </p:pic>
          <p:pic>
            <p:nvPicPr>
              <p:cNvPr id="28" name="Picture 27"/>
              <p:cNvPicPr>
                <a:picLocks noChangeAspect="1"/>
              </p:cNvPicPr>
              <p:nvPr/>
            </p:nvPicPr>
            <p:blipFill>
              <a:blip r:embed="rId9"/>
              <a:stretch>
                <a:fillRect/>
              </a:stretch>
            </p:blipFill>
            <p:spPr>
              <a:xfrm>
                <a:off x="2855928" y="4019392"/>
                <a:ext cx="806490" cy="904800"/>
              </a:xfrm>
              <a:prstGeom prst="rect">
                <a:avLst/>
              </a:prstGeom>
            </p:spPr>
          </p:pic>
        </p:grpSp>
        <p:grpSp>
          <p:nvGrpSpPr>
            <p:cNvPr id="24" name="Group 23"/>
            <p:cNvGrpSpPr/>
            <p:nvPr/>
          </p:nvGrpSpPr>
          <p:grpSpPr>
            <a:xfrm>
              <a:off x="784636" y="2008184"/>
              <a:ext cx="949310" cy="1066996"/>
              <a:chOff x="1637814" y="2493797"/>
              <a:chExt cx="949310" cy="1066996"/>
            </a:xfrm>
          </p:grpSpPr>
          <p:pic>
            <p:nvPicPr>
              <p:cNvPr id="25" name="Picture 24"/>
              <p:cNvPicPr>
                <a:picLocks noChangeAspect="1"/>
              </p:cNvPicPr>
              <p:nvPr/>
            </p:nvPicPr>
            <p:blipFill>
              <a:blip r:embed="rId7"/>
              <a:stretch>
                <a:fillRect/>
              </a:stretch>
            </p:blipFill>
            <p:spPr>
              <a:xfrm>
                <a:off x="1637814" y="2696932"/>
                <a:ext cx="465830" cy="863861"/>
              </a:xfrm>
              <a:prstGeom prst="rect">
                <a:avLst/>
              </a:prstGeom>
            </p:spPr>
          </p:pic>
          <p:pic>
            <p:nvPicPr>
              <p:cNvPr id="26" name="Picture 25"/>
              <p:cNvPicPr>
                <a:picLocks noChangeAspect="1"/>
              </p:cNvPicPr>
              <p:nvPr/>
            </p:nvPicPr>
            <p:blipFill>
              <a:blip r:embed="rId10"/>
              <a:stretch>
                <a:fillRect/>
              </a:stretch>
            </p:blipFill>
            <p:spPr>
              <a:xfrm>
                <a:off x="1857111" y="2493797"/>
                <a:ext cx="730013" cy="911760"/>
              </a:xfrm>
              <a:prstGeom prst="rect">
                <a:avLst/>
              </a:prstGeom>
            </p:spPr>
          </p:pic>
        </p:grpSp>
      </p:grpSp>
      <p:grpSp>
        <p:nvGrpSpPr>
          <p:cNvPr id="34" name="Group 33"/>
          <p:cNvGrpSpPr/>
          <p:nvPr/>
        </p:nvGrpSpPr>
        <p:grpSpPr>
          <a:xfrm>
            <a:off x="9314480" y="3918192"/>
            <a:ext cx="1452524" cy="902689"/>
            <a:chOff x="10169960" y="3361847"/>
            <a:chExt cx="1424172" cy="885070"/>
          </a:xfrm>
        </p:grpSpPr>
        <p:pic>
          <p:nvPicPr>
            <p:cNvPr id="32" name="Picture 31"/>
            <p:cNvPicPr>
              <a:picLocks noChangeAspect="1"/>
            </p:cNvPicPr>
            <p:nvPr/>
          </p:nvPicPr>
          <p:blipFill>
            <a:blip r:embed="rId11"/>
            <a:stretch>
              <a:fillRect/>
            </a:stretch>
          </p:blipFill>
          <p:spPr>
            <a:xfrm>
              <a:off x="10571003" y="3361847"/>
              <a:ext cx="597915" cy="598560"/>
            </a:xfrm>
            <a:prstGeom prst="rect">
              <a:avLst/>
            </a:prstGeom>
          </p:spPr>
        </p:pic>
        <p:sp>
          <p:nvSpPr>
            <p:cNvPr id="33" name="TextBox 32"/>
            <p:cNvSpPr txBox="1"/>
            <p:nvPr/>
          </p:nvSpPr>
          <p:spPr>
            <a:xfrm>
              <a:off x="10169960" y="3932985"/>
              <a:ext cx="1424172" cy="313932"/>
            </a:xfrm>
            <a:prstGeom prst="rect">
              <a:avLst/>
            </a:prstGeom>
            <a:noFill/>
          </p:spPr>
          <p:txBody>
            <a:bodyPr wrap="none" lIns="0" tIns="0" rIns="0" bIns="0" rtlCol="0">
              <a:spAutoFit/>
            </a:bodyPr>
            <a:lstStyle/>
            <a:p>
              <a:pPr defTabSz="932559" fontAlgn="auto">
                <a:spcBef>
                  <a:spcPts val="0"/>
                </a:spcBef>
                <a:spcAft>
                  <a:spcPts val="0"/>
                </a:spcAft>
                <a:defRPr/>
              </a:pPr>
              <a:r>
                <a:rPr lang="en-US" sz="2040" spc="-71" dirty="0">
                  <a:gradFill>
                    <a:gsLst>
                      <a:gs pos="2917">
                        <a:srgbClr val="797A7D"/>
                      </a:gs>
                      <a:gs pos="95000">
                        <a:srgbClr val="797A7D"/>
                      </a:gs>
                    </a:gsLst>
                    <a:lin ang="5400000" scaled="0"/>
                  </a:gradFill>
                  <a:latin typeface="Segoe UI"/>
                  <a:ea typeface="+mn-ea"/>
                </a:rPr>
                <a:t>Web Services</a:t>
              </a:r>
            </a:p>
          </p:txBody>
        </p:sp>
      </p:grpSp>
      <p:grpSp>
        <p:nvGrpSpPr>
          <p:cNvPr id="39" name="Group 38"/>
          <p:cNvGrpSpPr/>
          <p:nvPr/>
        </p:nvGrpSpPr>
        <p:grpSpPr>
          <a:xfrm>
            <a:off x="5134673" y="2896565"/>
            <a:ext cx="1086631" cy="1117929"/>
            <a:chOff x="9474735" y="1148235"/>
            <a:chExt cx="1065421" cy="1096108"/>
          </a:xfrm>
        </p:grpSpPr>
        <p:pic>
          <p:nvPicPr>
            <p:cNvPr id="35" name="Picture 34"/>
            <p:cNvPicPr>
              <a:picLocks noChangeAspect="1"/>
            </p:cNvPicPr>
            <p:nvPr/>
          </p:nvPicPr>
          <p:blipFill>
            <a:blip r:embed="rId12"/>
            <a:stretch>
              <a:fillRect/>
            </a:stretch>
          </p:blipFill>
          <p:spPr>
            <a:xfrm>
              <a:off x="9586780" y="1148235"/>
              <a:ext cx="841328" cy="775240"/>
            </a:xfrm>
            <a:prstGeom prst="rect">
              <a:avLst/>
            </a:prstGeom>
          </p:spPr>
        </p:pic>
        <p:sp>
          <p:nvSpPr>
            <p:cNvPr id="36" name="TextBox 35"/>
            <p:cNvSpPr txBox="1"/>
            <p:nvPr/>
          </p:nvSpPr>
          <p:spPr>
            <a:xfrm>
              <a:off x="9474735" y="1930411"/>
              <a:ext cx="1065421" cy="313932"/>
            </a:xfrm>
            <a:prstGeom prst="rect">
              <a:avLst/>
            </a:prstGeom>
            <a:noFill/>
          </p:spPr>
          <p:txBody>
            <a:bodyPr wrap="none" lIns="0" tIns="0" rIns="0" bIns="0" rtlCol="0">
              <a:spAutoFit/>
            </a:bodyPr>
            <a:lstStyle/>
            <a:p>
              <a:pPr algn="ctr" defTabSz="932559" fontAlgn="auto">
                <a:spcBef>
                  <a:spcPts val="0"/>
                </a:spcBef>
                <a:spcAft>
                  <a:spcPts val="0"/>
                </a:spcAft>
                <a:defRPr/>
              </a:pPr>
              <a:r>
                <a:rPr lang="en-US" sz="2040" spc="-71" dirty="0">
                  <a:gradFill>
                    <a:gsLst>
                      <a:gs pos="2917">
                        <a:srgbClr val="797A7D"/>
                      </a:gs>
                      <a:gs pos="95000">
                        <a:srgbClr val="797A7D"/>
                      </a:gs>
                    </a:gsLst>
                    <a:lin ang="5400000" scaled="0"/>
                  </a:gradFill>
                  <a:latin typeface="Segoe UI"/>
                  <a:ea typeface="+mn-ea"/>
                </a:rPr>
                <a:t>Host Web</a:t>
              </a:r>
            </a:p>
          </p:txBody>
        </p:sp>
      </p:grpSp>
      <p:grpSp>
        <p:nvGrpSpPr>
          <p:cNvPr id="42" name="Group 41"/>
          <p:cNvGrpSpPr/>
          <p:nvPr/>
        </p:nvGrpSpPr>
        <p:grpSpPr>
          <a:xfrm>
            <a:off x="6363286" y="4031403"/>
            <a:ext cx="1032154" cy="789479"/>
            <a:chOff x="9732305" y="2768131"/>
            <a:chExt cx="1012008" cy="774069"/>
          </a:xfrm>
        </p:grpSpPr>
        <p:pic>
          <p:nvPicPr>
            <p:cNvPr id="40" name="Picture 39"/>
            <p:cNvPicPr>
              <a:picLocks noChangeAspect="1"/>
            </p:cNvPicPr>
            <p:nvPr/>
          </p:nvPicPr>
          <p:blipFill>
            <a:blip r:embed="rId13"/>
            <a:stretch>
              <a:fillRect/>
            </a:stretch>
          </p:blipFill>
          <p:spPr>
            <a:xfrm>
              <a:off x="9946303" y="2768131"/>
              <a:ext cx="584010" cy="487200"/>
            </a:xfrm>
            <a:prstGeom prst="rect">
              <a:avLst/>
            </a:prstGeom>
          </p:spPr>
        </p:pic>
        <p:sp>
          <p:nvSpPr>
            <p:cNvPr id="41" name="TextBox 40"/>
            <p:cNvSpPr txBox="1"/>
            <p:nvPr/>
          </p:nvSpPr>
          <p:spPr>
            <a:xfrm>
              <a:off x="9732305" y="3228268"/>
              <a:ext cx="1012008" cy="313932"/>
            </a:xfrm>
            <a:prstGeom prst="rect">
              <a:avLst/>
            </a:prstGeom>
            <a:noFill/>
          </p:spPr>
          <p:txBody>
            <a:bodyPr wrap="none" lIns="0" tIns="0" rIns="0" bIns="0" rtlCol="0">
              <a:spAutoFit/>
            </a:bodyPr>
            <a:lstStyle/>
            <a:p>
              <a:pPr algn="ctr" defTabSz="932559" fontAlgn="auto">
                <a:spcBef>
                  <a:spcPts val="0"/>
                </a:spcBef>
                <a:spcAft>
                  <a:spcPts val="0"/>
                </a:spcAft>
                <a:defRPr/>
              </a:pPr>
              <a:r>
                <a:rPr lang="en-US" sz="2040" spc="-71" dirty="0">
                  <a:gradFill>
                    <a:gsLst>
                      <a:gs pos="2917">
                        <a:srgbClr val="797A7D"/>
                      </a:gs>
                      <a:gs pos="95000">
                        <a:srgbClr val="797A7D"/>
                      </a:gs>
                    </a:gsLst>
                    <a:lin ang="5400000" scaled="0"/>
                  </a:gradFill>
                  <a:latin typeface="Segoe UI"/>
                  <a:ea typeface="+mn-ea"/>
                </a:rPr>
                <a:t>App Web</a:t>
              </a:r>
            </a:p>
          </p:txBody>
        </p:sp>
      </p:grpSp>
      <p:cxnSp>
        <p:nvCxnSpPr>
          <p:cNvPr id="43" name="Straight Arrow Connector 42"/>
          <p:cNvCxnSpPr/>
          <p:nvPr/>
        </p:nvCxnSpPr>
        <p:spPr>
          <a:xfrm flipV="1">
            <a:off x="3260535" y="3291903"/>
            <a:ext cx="1880113" cy="60198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245394" y="3936740"/>
            <a:ext cx="3181141" cy="342775"/>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261375" y="4227908"/>
            <a:ext cx="2290596" cy="0"/>
          </a:xfrm>
          <a:prstGeom prst="straightConnector1">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40" idx="0"/>
          </p:cNvCxnSpPr>
          <p:nvPr/>
        </p:nvCxnSpPr>
        <p:spPr>
          <a:xfrm>
            <a:off x="6107025" y="3291902"/>
            <a:ext cx="772337" cy="739501"/>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805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7592319" y="2672828"/>
            <a:ext cx="2038651" cy="1047400"/>
            <a:chOff x="9088674" y="4951780"/>
            <a:chExt cx="1998859" cy="1026956"/>
          </a:xfrm>
        </p:grpSpPr>
        <p:grpSp>
          <p:nvGrpSpPr>
            <p:cNvPr id="86" name="Group 85"/>
            <p:cNvGrpSpPr/>
            <p:nvPr/>
          </p:nvGrpSpPr>
          <p:grpSpPr>
            <a:xfrm>
              <a:off x="9088674" y="4951780"/>
              <a:ext cx="1998859" cy="1026956"/>
              <a:chOff x="7066818" y="2726778"/>
              <a:chExt cx="1998859" cy="1026956"/>
            </a:xfrm>
          </p:grpSpPr>
          <p:sp>
            <p:nvSpPr>
              <p:cNvPr id="89" name="Rectangle 88"/>
              <p:cNvSpPr/>
              <p:nvPr/>
            </p:nvSpPr>
            <p:spPr bwMode="auto">
              <a:xfrm>
                <a:off x="7066818" y="2726778"/>
                <a:ext cx="1785802" cy="1026956"/>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a:defRPr/>
                </a:pPr>
                <a:r>
                  <a:rPr lang="en-US" sz="1632" dirty="0">
                    <a:solidFill>
                      <a:srgbClr val="000000">
                        <a:lumMod val="65000"/>
                        <a:lumOff val="35000"/>
                      </a:srgbClr>
                    </a:solidFill>
                    <a:latin typeface="Segoe UI"/>
                    <a:ea typeface="Segoe UI" pitchFamily="34" charset="0"/>
                    <a:cs typeface="Segoe UI" pitchFamily="34" charset="0"/>
                  </a:rPr>
                  <a:t>Azure Data Market</a:t>
                </a:r>
              </a:p>
            </p:txBody>
          </p:sp>
          <p:pic>
            <p:nvPicPr>
              <p:cNvPr id="90" name="Picture 89"/>
              <p:cNvPicPr>
                <a:picLocks noChangeAspect="1"/>
              </p:cNvPicPr>
              <p:nvPr/>
            </p:nvPicPr>
            <p:blipFill>
              <a:blip r:embed="rId3"/>
              <a:stretch>
                <a:fillRect/>
              </a:stretch>
            </p:blipFill>
            <p:spPr>
              <a:xfrm>
                <a:off x="8551192" y="3206557"/>
                <a:ext cx="514485" cy="528960"/>
              </a:xfrm>
              <a:prstGeom prst="rect">
                <a:avLst/>
              </a:prstGeom>
            </p:spPr>
          </p:pic>
        </p:grpSp>
        <p:pic>
          <p:nvPicPr>
            <p:cNvPr id="87" name="Picture 86"/>
            <p:cNvPicPr>
              <a:picLocks noChangeAspect="1"/>
            </p:cNvPicPr>
            <p:nvPr/>
          </p:nvPicPr>
          <p:blipFill>
            <a:blip r:embed="rId4"/>
            <a:stretch>
              <a:fillRect/>
            </a:stretch>
          </p:blipFill>
          <p:spPr>
            <a:xfrm>
              <a:off x="9950992" y="5331762"/>
              <a:ext cx="479723" cy="535920"/>
            </a:xfrm>
            <a:prstGeom prst="rect">
              <a:avLst/>
            </a:prstGeom>
          </p:spPr>
        </p:pic>
        <p:pic>
          <p:nvPicPr>
            <p:cNvPr id="88" name="Picture 87"/>
            <p:cNvPicPr>
              <a:picLocks noChangeAspect="1"/>
            </p:cNvPicPr>
            <p:nvPr/>
          </p:nvPicPr>
          <p:blipFill>
            <a:blip r:embed="rId5"/>
            <a:stretch>
              <a:fillRect/>
            </a:stretch>
          </p:blipFill>
          <p:spPr>
            <a:xfrm>
              <a:off x="9279923" y="5332826"/>
              <a:ext cx="597915" cy="598560"/>
            </a:xfrm>
            <a:prstGeom prst="rect">
              <a:avLst/>
            </a:prstGeom>
          </p:spPr>
        </p:pic>
      </p:grpSp>
      <p:sp>
        <p:nvSpPr>
          <p:cNvPr id="2" name="Title 1"/>
          <p:cNvSpPr>
            <a:spLocks noGrp="1"/>
          </p:cNvSpPr>
          <p:nvPr>
            <p:ph type="title"/>
          </p:nvPr>
        </p:nvSpPr>
        <p:spPr>
          <a:xfrm>
            <a:off x="761925" y="206543"/>
            <a:ext cx="11370961" cy="762786"/>
          </a:xfrm>
        </p:spPr>
        <p:txBody>
          <a:bodyPr/>
          <a:lstStyle/>
          <a:p>
            <a:r>
              <a:rPr lang="en-US" dirty="0"/>
              <a:t>Provider Hosted Add-In (cloud)</a:t>
            </a:r>
          </a:p>
        </p:txBody>
      </p:sp>
      <p:sp>
        <p:nvSpPr>
          <p:cNvPr id="3" name="Rectangle 2"/>
          <p:cNvSpPr/>
          <p:nvPr/>
        </p:nvSpPr>
        <p:spPr bwMode="auto">
          <a:xfrm>
            <a:off x="7297756" y="3968597"/>
            <a:ext cx="3095088" cy="2277151"/>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10150" tIns="46630" rIns="46630" bIns="46630" numCol="1" spcCol="0" rtlCol="0" fromWordArt="0" anchor="t" anchorCtr="0" forceAA="0" compatLnSpc="1">
            <a:prstTxWarp prst="textNoShape">
              <a:avLst/>
            </a:prstTxWarp>
            <a:noAutofit/>
          </a:bodyPr>
          <a:lstStyle/>
          <a:p>
            <a:pPr defTabSz="932290">
              <a:defRPr/>
            </a:pPr>
            <a:r>
              <a:rPr lang="en-US" sz="2040" dirty="0">
                <a:solidFill>
                  <a:srgbClr val="000000">
                    <a:lumMod val="65000"/>
                    <a:lumOff val="35000"/>
                  </a:srgbClr>
                </a:solidFill>
                <a:latin typeface="Segoe UI"/>
                <a:ea typeface="Segoe UI" pitchFamily="34" charset="0"/>
                <a:cs typeface="Segoe UI" pitchFamily="34" charset="0"/>
              </a:rPr>
              <a:t>SharePoint Online</a:t>
            </a:r>
          </a:p>
        </p:txBody>
      </p:sp>
      <p:grpSp>
        <p:nvGrpSpPr>
          <p:cNvPr id="15" name="Group 14"/>
          <p:cNvGrpSpPr/>
          <p:nvPr/>
        </p:nvGrpSpPr>
        <p:grpSpPr>
          <a:xfrm>
            <a:off x="7605109" y="4542801"/>
            <a:ext cx="969570" cy="969656"/>
            <a:chOff x="9451061" y="1148235"/>
            <a:chExt cx="1112770" cy="1112868"/>
          </a:xfrm>
        </p:grpSpPr>
        <p:pic>
          <p:nvPicPr>
            <p:cNvPr id="16" name="Picture 15"/>
            <p:cNvPicPr>
              <a:picLocks noChangeAspect="1"/>
            </p:cNvPicPr>
            <p:nvPr/>
          </p:nvPicPr>
          <p:blipFill>
            <a:blip r:embed="rId6"/>
            <a:stretch>
              <a:fillRect/>
            </a:stretch>
          </p:blipFill>
          <p:spPr>
            <a:xfrm>
              <a:off x="9586780" y="1148235"/>
              <a:ext cx="841328" cy="775240"/>
            </a:xfrm>
            <a:prstGeom prst="rect">
              <a:avLst/>
            </a:prstGeom>
          </p:spPr>
        </p:pic>
        <p:sp>
          <p:nvSpPr>
            <p:cNvPr id="17" name="TextBox 16"/>
            <p:cNvSpPr txBox="1"/>
            <p:nvPr/>
          </p:nvSpPr>
          <p:spPr>
            <a:xfrm>
              <a:off x="9451061" y="1930410"/>
              <a:ext cx="1112770" cy="330693"/>
            </a:xfrm>
            <a:prstGeom prst="rect">
              <a:avLst/>
            </a:prstGeom>
            <a:noFill/>
          </p:spPr>
          <p:txBody>
            <a:bodyPr wrap="none" lIns="0" tIns="0" rIns="0" bIns="0" rtlCol="0">
              <a:spAutoFit/>
            </a:bodyPr>
            <a:lstStyle/>
            <a:p>
              <a:pPr algn="ctr" defTabSz="932559" fontAlgn="auto">
                <a:spcBef>
                  <a:spcPts val="0"/>
                </a:spcBef>
                <a:spcAft>
                  <a:spcPts val="0"/>
                </a:spcAft>
                <a:defRPr/>
              </a:pPr>
              <a:r>
                <a:rPr lang="en-US" sz="1836" spc="-71" dirty="0">
                  <a:gradFill>
                    <a:gsLst>
                      <a:gs pos="2917">
                        <a:srgbClr val="797A7D"/>
                      </a:gs>
                      <a:gs pos="95000">
                        <a:srgbClr val="797A7D"/>
                      </a:gs>
                    </a:gsLst>
                    <a:lin ang="5400000" scaled="0"/>
                  </a:gradFill>
                  <a:latin typeface="Segoe UI"/>
                  <a:ea typeface="+mn-ea"/>
                </a:rPr>
                <a:t>Host Web</a:t>
              </a:r>
            </a:p>
          </p:txBody>
        </p:sp>
      </p:grpSp>
      <p:grpSp>
        <p:nvGrpSpPr>
          <p:cNvPr id="18" name="Group 17"/>
          <p:cNvGrpSpPr/>
          <p:nvPr/>
        </p:nvGrpSpPr>
        <p:grpSpPr>
          <a:xfrm>
            <a:off x="8655414" y="5512300"/>
            <a:ext cx="921634" cy="689061"/>
            <a:chOff x="9709432" y="2768131"/>
            <a:chExt cx="1057754" cy="790831"/>
          </a:xfrm>
        </p:grpSpPr>
        <p:pic>
          <p:nvPicPr>
            <p:cNvPr id="19" name="Picture 18"/>
            <p:cNvPicPr>
              <a:picLocks noChangeAspect="1"/>
            </p:cNvPicPr>
            <p:nvPr/>
          </p:nvPicPr>
          <p:blipFill>
            <a:blip r:embed="rId7"/>
            <a:stretch>
              <a:fillRect/>
            </a:stretch>
          </p:blipFill>
          <p:spPr>
            <a:xfrm>
              <a:off x="9946303" y="2768131"/>
              <a:ext cx="584010" cy="487200"/>
            </a:xfrm>
            <a:prstGeom prst="rect">
              <a:avLst/>
            </a:prstGeom>
          </p:spPr>
        </p:pic>
        <p:sp>
          <p:nvSpPr>
            <p:cNvPr id="20" name="TextBox 19"/>
            <p:cNvSpPr txBox="1"/>
            <p:nvPr/>
          </p:nvSpPr>
          <p:spPr>
            <a:xfrm>
              <a:off x="9709432" y="3228268"/>
              <a:ext cx="1057754" cy="330694"/>
            </a:xfrm>
            <a:prstGeom prst="rect">
              <a:avLst/>
            </a:prstGeom>
            <a:noFill/>
          </p:spPr>
          <p:txBody>
            <a:bodyPr wrap="none" lIns="0" tIns="0" rIns="0" bIns="0" rtlCol="0">
              <a:spAutoFit/>
            </a:bodyPr>
            <a:lstStyle/>
            <a:p>
              <a:pPr algn="ctr" defTabSz="932559" fontAlgn="auto">
                <a:spcBef>
                  <a:spcPts val="0"/>
                </a:spcBef>
                <a:spcAft>
                  <a:spcPts val="0"/>
                </a:spcAft>
                <a:defRPr/>
              </a:pPr>
              <a:r>
                <a:rPr lang="en-US" sz="1836" spc="-71" dirty="0">
                  <a:gradFill>
                    <a:gsLst>
                      <a:gs pos="2917">
                        <a:srgbClr val="797A7D"/>
                      </a:gs>
                      <a:gs pos="95000">
                        <a:srgbClr val="797A7D"/>
                      </a:gs>
                    </a:gsLst>
                    <a:lin ang="5400000" scaled="0"/>
                  </a:gradFill>
                  <a:latin typeface="Segoe UI"/>
                  <a:ea typeface="+mn-ea"/>
                </a:rPr>
                <a:t>App Web</a:t>
              </a:r>
            </a:p>
          </p:txBody>
        </p:sp>
      </p:grpSp>
      <p:cxnSp>
        <p:nvCxnSpPr>
          <p:cNvPr id="21" name="Elbow Connector 20"/>
          <p:cNvCxnSpPr>
            <a:endCxn id="19" idx="0"/>
          </p:cNvCxnSpPr>
          <p:nvPr/>
        </p:nvCxnSpPr>
        <p:spPr>
          <a:xfrm>
            <a:off x="8456421" y="4880538"/>
            <a:ext cx="659812" cy="631759"/>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921510" y="2269977"/>
            <a:ext cx="3095088" cy="2277151"/>
            <a:chOff x="1656544" y="3180968"/>
            <a:chExt cx="3034675" cy="2232704"/>
          </a:xfrm>
        </p:grpSpPr>
        <p:sp>
          <p:nvSpPr>
            <p:cNvPr id="24" name="Rectangle 23"/>
            <p:cNvSpPr/>
            <p:nvPr/>
          </p:nvSpPr>
          <p:spPr bwMode="auto">
            <a:xfrm>
              <a:off x="1656544" y="3180968"/>
              <a:ext cx="3034675" cy="2232704"/>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10150" tIns="46630" rIns="46630" bIns="46630" numCol="1" spcCol="0" rtlCol="0" fromWordArt="0" anchor="t" anchorCtr="0" forceAA="0" compatLnSpc="1">
              <a:prstTxWarp prst="textNoShape">
                <a:avLst/>
              </a:prstTxWarp>
              <a:noAutofit/>
            </a:bodyPr>
            <a:lstStyle/>
            <a:p>
              <a:pPr defTabSz="932290">
                <a:defRPr/>
              </a:pPr>
              <a:r>
                <a:rPr lang="en-US" sz="2040" dirty="0">
                  <a:solidFill>
                    <a:srgbClr val="000000">
                      <a:lumMod val="65000"/>
                      <a:lumOff val="35000"/>
                    </a:srgbClr>
                  </a:solidFill>
                  <a:latin typeface="Segoe UI"/>
                  <a:ea typeface="Segoe UI" pitchFamily="34" charset="0"/>
                  <a:cs typeface="Segoe UI" pitchFamily="34" charset="0"/>
                </a:rPr>
                <a:t>Azure Web Sites</a:t>
              </a:r>
            </a:p>
          </p:txBody>
        </p:sp>
        <p:grpSp>
          <p:nvGrpSpPr>
            <p:cNvPr id="59" name="Group 58"/>
            <p:cNvGrpSpPr/>
            <p:nvPr/>
          </p:nvGrpSpPr>
          <p:grpSpPr>
            <a:xfrm>
              <a:off x="2154624" y="4057920"/>
              <a:ext cx="2038514" cy="1120320"/>
              <a:chOff x="1929148" y="3558828"/>
              <a:chExt cx="2038514" cy="1120320"/>
            </a:xfrm>
          </p:grpSpPr>
          <p:grpSp>
            <p:nvGrpSpPr>
              <p:cNvPr id="31" name="Group 30"/>
              <p:cNvGrpSpPr/>
              <p:nvPr/>
            </p:nvGrpSpPr>
            <p:grpSpPr>
              <a:xfrm>
                <a:off x="3082467" y="3573039"/>
                <a:ext cx="885195" cy="761294"/>
                <a:chOff x="7956376" y="6096598"/>
                <a:chExt cx="885320" cy="761402"/>
              </a:xfrm>
            </p:grpSpPr>
            <p:sp>
              <p:nvSpPr>
                <p:cNvPr id="32" name="Arc 31"/>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defTabSz="932559" fontAlgn="auto">
                    <a:spcBef>
                      <a:spcPts val="0"/>
                    </a:spcBef>
                    <a:spcAft>
                      <a:spcPts val="0"/>
                    </a:spcAft>
                    <a:defRPr/>
                  </a:pPr>
                  <a:endParaRPr lang="en-US" sz="1836">
                    <a:solidFill>
                      <a:srgbClr val="000000"/>
                    </a:solidFill>
                    <a:latin typeface="Segoe UI Light" panose="020B0502040204020203" pitchFamily="34" charset="0"/>
                    <a:cs typeface="Segoe UI Light" panose="020B0502040204020203" pitchFamily="34" charset="0"/>
                  </a:endParaRPr>
                </a:p>
              </p:txBody>
            </p:sp>
            <p:pic>
              <p:nvPicPr>
                <p:cNvPr id="33" name="Picture 32"/>
                <p:cNvPicPr>
                  <a:picLocks noChangeAspect="1"/>
                </p:cNvPicPr>
                <p:nvPr/>
              </p:nvPicPr>
              <p:blipFill>
                <a:blip r:embed="rId8"/>
                <a:stretch>
                  <a:fillRect/>
                </a:stretch>
              </p:blipFill>
              <p:spPr>
                <a:xfrm>
                  <a:off x="8025412" y="6179037"/>
                  <a:ext cx="713910" cy="636559"/>
                </a:xfrm>
                <a:prstGeom prst="rect">
                  <a:avLst/>
                </a:prstGeom>
              </p:spPr>
            </p:pic>
          </p:grpSp>
          <p:grpSp>
            <p:nvGrpSpPr>
              <p:cNvPr id="34" name="Group 33"/>
              <p:cNvGrpSpPr>
                <a:grpSpLocks noChangeAspect="1"/>
              </p:cNvGrpSpPr>
              <p:nvPr/>
            </p:nvGrpSpPr>
            <p:grpSpPr>
              <a:xfrm>
                <a:off x="1929148" y="4146210"/>
                <a:ext cx="397077" cy="504000"/>
                <a:chOff x="6278801" y="2244912"/>
                <a:chExt cx="605042" cy="767962"/>
              </a:xfrm>
            </p:grpSpPr>
            <p:pic>
              <p:nvPicPr>
                <p:cNvPr id="35" name="Picture 34"/>
                <p:cNvPicPr>
                  <a:picLocks noChangeAspect="1"/>
                </p:cNvPicPr>
                <p:nvPr/>
              </p:nvPicPr>
              <p:blipFill>
                <a:blip r:embed="rId9"/>
                <a:stretch>
                  <a:fillRect/>
                </a:stretch>
              </p:blipFill>
              <p:spPr>
                <a:xfrm>
                  <a:off x="6278801" y="2244912"/>
                  <a:ext cx="527111" cy="689388"/>
                </a:xfrm>
                <a:prstGeom prst="rect">
                  <a:avLst/>
                </a:prstGeom>
              </p:spPr>
            </p:pic>
            <p:pic>
              <p:nvPicPr>
                <p:cNvPr id="36" name="Picture 35"/>
                <p:cNvPicPr>
                  <a:picLocks noChangeAspect="1"/>
                </p:cNvPicPr>
                <p:nvPr/>
              </p:nvPicPr>
              <p:blipFill>
                <a:blip r:embed="rId9"/>
                <a:stretch>
                  <a:fillRect/>
                </a:stretch>
              </p:blipFill>
              <p:spPr>
                <a:xfrm>
                  <a:off x="6356732" y="2323486"/>
                  <a:ext cx="527111" cy="689388"/>
                </a:xfrm>
                <a:prstGeom prst="rect">
                  <a:avLst/>
                </a:prstGeom>
              </p:spPr>
            </p:pic>
            <p:sp>
              <p:nvSpPr>
                <p:cNvPr id="37" name="Right Triangle 36"/>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extBox 37"/>
                <p:cNvSpPr txBox="1"/>
                <p:nvPr/>
              </p:nvSpPr>
              <p:spPr>
                <a:xfrm>
                  <a:off x="6422020" y="2719459"/>
                  <a:ext cx="329647" cy="263112"/>
                </a:xfrm>
                <a:prstGeom prst="rect">
                  <a:avLst/>
                </a:prstGeom>
                <a:noFill/>
              </p:spPr>
              <p:txBody>
                <a:bodyPr wrap="none" lIns="0" tIns="0" rIns="0" bIns="0" rtlCol="0">
                  <a:spAutoFit/>
                </a:bodyPr>
                <a:lstStyle/>
                <a:p>
                  <a:pPr defTabSz="932559" fontAlgn="auto">
                    <a:spcBef>
                      <a:spcPts val="0"/>
                    </a:spcBef>
                    <a:spcAft>
                      <a:spcPts val="0"/>
                    </a:spcAft>
                    <a:defRPr/>
                  </a:pPr>
                  <a:r>
                    <a:rPr lang="fi-FI" sz="1122" spc="-71" dirty="0">
                      <a:solidFill>
                        <a:srgbClr val="FFFFFF"/>
                      </a:solidFill>
                      <a:effectLst>
                        <a:outerShdw blurRad="50800" dist="38100" dir="2700000" algn="tl" rotWithShape="0">
                          <a:srgbClr val="EB3C00">
                            <a:alpha val="40000"/>
                          </a:srgbClr>
                        </a:outerShdw>
                      </a:effectLst>
                      <a:latin typeface="Segoe UI"/>
                      <a:ea typeface="+mn-ea"/>
                    </a:rPr>
                    <a:t>CSS</a:t>
                  </a:r>
                  <a:endParaRPr lang="en-US" sz="1122"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39" name="Group 38"/>
              <p:cNvGrpSpPr>
                <a:grpSpLocks noChangeAspect="1"/>
              </p:cNvGrpSpPr>
              <p:nvPr/>
            </p:nvGrpSpPr>
            <p:grpSpPr>
              <a:xfrm>
                <a:off x="2160143" y="3845503"/>
                <a:ext cx="400137" cy="504000"/>
                <a:chOff x="6926384" y="2275112"/>
                <a:chExt cx="605872" cy="763139"/>
              </a:xfrm>
            </p:grpSpPr>
            <p:pic>
              <p:nvPicPr>
                <p:cNvPr id="40" name="Picture 39"/>
                <p:cNvPicPr>
                  <a:picLocks noChangeAspect="1"/>
                </p:cNvPicPr>
                <p:nvPr/>
              </p:nvPicPr>
              <p:blipFill>
                <a:blip r:embed="rId9"/>
                <a:stretch>
                  <a:fillRect/>
                </a:stretch>
              </p:blipFill>
              <p:spPr>
                <a:xfrm>
                  <a:off x="6926384" y="2275112"/>
                  <a:ext cx="527111" cy="689388"/>
                </a:xfrm>
                <a:prstGeom prst="rect">
                  <a:avLst/>
                </a:prstGeom>
              </p:spPr>
            </p:pic>
            <p:pic>
              <p:nvPicPr>
                <p:cNvPr id="41" name="Picture 40"/>
                <p:cNvPicPr>
                  <a:picLocks noChangeAspect="1"/>
                </p:cNvPicPr>
                <p:nvPr/>
              </p:nvPicPr>
              <p:blipFill>
                <a:blip r:embed="rId9"/>
                <a:stretch>
                  <a:fillRect/>
                </a:stretch>
              </p:blipFill>
              <p:spPr>
                <a:xfrm>
                  <a:off x="7005145" y="2348863"/>
                  <a:ext cx="527111" cy="689388"/>
                </a:xfrm>
                <a:prstGeom prst="rect">
                  <a:avLst/>
                </a:prstGeom>
              </p:spPr>
            </p:pic>
            <p:sp>
              <p:nvSpPr>
                <p:cNvPr id="42" name="Right Triangle 41"/>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7070434" y="2744836"/>
                  <a:ext cx="339713" cy="261460"/>
                </a:xfrm>
                <a:prstGeom prst="rect">
                  <a:avLst/>
                </a:prstGeom>
                <a:noFill/>
              </p:spPr>
              <p:txBody>
                <a:bodyPr wrap="none" lIns="0" tIns="0" rIns="0" bIns="0" rtlCol="0">
                  <a:spAutoFit/>
                </a:bodyPr>
                <a:lstStyle/>
                <a:p>
                  <a:pPr defTabSz="932559" fontAlgn="auto">
                    <a:spcBef>
                      <a:spcPts val="0"/>
                    </a:spcBef>
                    <a:spcAft>
                      <a:spcPts val="0"/>
                    </a:spcAft>
                    <a:defRPr/>
                  </a:pPr>
                  <a:r>
                    <a:rPr lang="fi-FI" sz="1122" spc="-71" dirty="0">
                      <a:solidFill>
                        <a:srgbClr val="FFFFFF"/>
                      </a:solidFill>
                      <a:effectLst>
                        <a:outerShdw blurRad="50800" dist="38100" dir="2700000" algn="tl" rotWithShape="0">
                          <a:srgbClr val="EB3C00">
                            <a:alpha val="40000"/>
                          </a:srgbClr>
                        </a:outerShdw>
                      </a:effectLst>
                      <a:latin typeface="Segoe UI"/>
                      <a:ea typeface="+mn-ea"/>
                    </a:rPr>
                    <a:t>png</a:t>
                  </a:r>
                  <a:endParaRPr lang="en-US" sz="1122"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44" name="Group 43"/>
              <p:cNvGrpSpPr>
                <a:grpSpLocks noChangeAspect="1"/>
              </p:cNvGrpSpPr>
              <p:nvPr/>
            </p:nvGrpSpPr>
            <p:grpSpPr>
              <a:xfrm>
                <a:off x="1940507" y="3558828"/>
                <a:ext cx="400137" cy="504000"/>
                <a:chOff x="7583233" y="2275112"/>
                <a:chExt cx="605872" cy="763139"/>
              </a:xfrm>
            </p:grpSpPr>
            <p:pic>
              <p:nvPicPr>
                <p:cNvPr id="45" name="Picture 44"/>
                <p:cNvPicPr>
                  <a:picLocks noChangeAspect="1"/>
                </p:cNvPicPr>
                <p:nvPr/>
              </p:nvPicPr>
              <p:blipFill>
                <a:blip r:embed="rId9"/>
                <a:stretch>
                  <a:fillRect/>
                </a:stretch>
              </p:blipFill>
              <p:spPr>
                <a:xfrm>
                  <a:off x="7583233" y="2275112"/>
                  <a:ext cx="527111" cy="689388"/>
                </a:xfrm>
                <a:prstGeom prst="rect">
                  <a:avLst/>
                </a:prstGeom>
              </p:spPr>
            </p:pic>
            <p:pic>
              <p:nvPicPr>
                <p:cNvPr id="46" name="Picture 45"/>
                <p:cNvPicPr>
                  <a:picLocks noChangeAspect="1"/>
                </p:cNvPicPr>
                <p:nvPr/>
              </p:nvPicPr>
              <p:blipFill>
                <a:blip r:embed="rId9"/>
                <a:stretch>
                  <a:fillRect/>
                </a:stretch>
              </p:blipFill>
              <p:spPr>
                <a:xfrm>
                  <a:off x="7661994" y="2348863"/>
                  <a:ext cx="527111" cy="689388"/>
                </a:xfrm>
                <a:prstGeom prst="rect">
                  <a:avLst/>
                </a:prstGeom>
              </p:spPr>
            </p:pic>
            <p:sp>
              <p:nvSpPr>
                <p:cNvPr id="47" name="Right Triangle 46"/>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extBox 47"/>
                <p:cNvSpPr txBox="1"/>
                <p:nvPr/>
              </p:nvSpPr>
              <p:spPr>
                <a:xfrm>
                  <a:off x="7727283" y="2744836"/>
                  <a:ext cx="376896" cy="261460"/>
                </a:xfrm>
                <a:prstGeom prst="rect">
                  <a:avLst/>
                </a:prstGeom>
                <a:noFill/>
              </p:spPr>
              <p:txBody>
                <a:bodyPr wrap="none" lIns="0" tIns="0" rIns="0" bIns="0" rtlCol="0">
                  <a:spAutoFit/>
                </a:bodyPr>
                <a:lstStyle/>
                <a:p>
                  <a:pPr defTabSz="932559" fontAlgn="auto">
                    <a:spcBef>
                      <a:spcPts val="0"/>
                    </a:spcBef>
                    <a:spcAft>
                      <a:spcPts val="0"/>
                    </a:spcAft>
                    <a:defRPr/>
                  </a:pPr>
                  <a:r>
                    <a:rPr lang="fi-FI" sz="1122" spc="-71" dirty="0" err="1">
                      <a:solidFill>
                        <a:srgbClr val="FFFFFF"/>
                      </a:solidFill>
                      <a:effectLst>
                        <a:outerShdw blurRad="50800" dist="38100" dir="2700000" algn="tl" rotWithShape="0">
                          <a:srgbClr val="EB3C00">
                            <a:alpha val="40000"/>
                          </a:srgbClr>
                        </a:outerShdw>
                      </a:effectLst>
                      <a:latin typeface="Segoe UI"/>
                      <a:ea typeface="+mn-ea"/>
                    </a:rPr>
                    <a:t>aspx</a:t>
                  </a:r>
                  <a:endParaRPr lang="en-US" sz="1122"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49" name="Group 48"/>
              <p:cNvGrpSpPr>
                <a:grpSpLocks noChangeAspect="1"/>
              </p:cNvGrpSpPr>
              <p:nvPr/>
            </p:nvGrpSpPr>
            <p:grpSpPr>
              <a:xfrm>
                <a:off x="2618857" y="3788428"/>
                <a:ext cx="409562" cy="504000"/>
                <a:chOff x="8228898" y="2273094"/>
                <a:chExt cx="621781" cy="765157"/>
              </a:xfrm>
            </p:grpSpPr>
            <p:pic>
              <p:nvPicPr>
                <p:cNvPr id="50" name="Picture 49"/>
                <p:cNvPicPr>
                  <a:picLocks noChangeAspect="1"/>
                </p:cNvPicPr>
                <p:nvPr/>
              </p:nvPicPr>
              <p:blipFill>
                <a:blip r:embed="rId9"/>
                <a:stretch>
                  <a:fillRect/>
                </a:stretch>
              </p:blipFill>
              <p:spPr>
                <a:xfrm>
                  <a:off x="8228898" y="2273094"/>
                  <a:ext cx="527111" cy="689388"/>
                </a:xfrm>
                <a:prstGeom prst="rect">
                  <a:avLst/>
                </a:prstGeom>
              </p:spPr>
            </p:pic>
            <p:pic>
              <p:nvPicPr>
                <p:cNvPr id="51" name="Picture 50"/>
                <p:cNvPicPr>
                  <a:picLocks noChangeAspect="1"/>
                </p:cNvPicPr>
                <p:nvPr/>
              </p:nvPicPr>
              <p:blipFill>
                <a:blip r:embed="rId9"/>
                <a:stretch>
                  <a:fillRect/>
                </a:stretch>
              </p:blipFill>
              <p:spPr>
                <a:xfrm>
                  <a:off x="8323568" y="2348863"/>
                  <a:ext cx="527111" cy="689388"/>
                </a:xfrm>
                <a:prstGeom prst="rect">
                  <a:avLst/>
                </a:prstGeom>
              </p:spPr>
            </p:pic>
            <p:sp>
              <p:nvSpPr>
                <p:cNvPr id="52" name="Right Triangle 51"/>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Box 52"/>
                <p:cNvSpPr txBox="1"/>
                <p:nvPr/>
              </p:nvSpPr>
              <p:spPr>
                <a:xfrm>
                  <a:off x="8385074" y="2783306"/>
                  <a:ext cx="452457" cy="214452"/>
                </a:xfrm>
                <a:prstGeom prst="rect">
                  <a:avLst/>
                </a:prstGeom>
                <a:noFill/>
              </p:spPr>
              <p:txBody>
                <a:bodyPr wrap="none" lIns="0" tIns="0" rIns="0" bIns="0" rtlCol="0">
                  <a:spAutoFit/>
                </a:bodyPr>
                <a:lstStyle/>
                <a:p>
                  <a:pPr defTabSz="932559" fontAlgn="auto">
                    <a:spcBef>
                      <a:spcPts val="0"/>
                    </a:spcBef>
                    <a:spcAft>
                      <a:spcPts val="0"/>
                    </a:spcAft>
                    <a:defRPr/>
                  </a:pPr>
                  <a:r>
                    <a:rPr lang="fi-FI" sz="918" spc="-71" dirty="0" err="1">
                      <a:solidFill>
                        <a:srgbClr val="FFFFFF"/>
                      </a:solidFill>
                      <a:effectLst>
                        <a:outerShdw blurRad="50800" dist="38100" dir="2700000" algn="tl" rotWithShape="0">
                          <a:srgbClr val="EB3C00">
                            <a:alpha val="40000"/>
                          </a:srgbClr>
                        </a:outerShdw>
                      </a:effectLst>
                      <a:latin typeface="Segoe UI"/>
                      <a:ea typeface="+mn-ea"/>
                    </a:rPr>
                    <a:t>master</a:t>
                  </a:r>
                  <a:endParaRPr lang="en-US" sz="918"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54" name="Group 53"/>
              <p:cNvGrpSpPr>
                <a:grpSpLocks noChangeAspect="1"/>
              </p:cNvGrpSpPr>
              <p:nvPr/>
            </p:nvGrpSpPr>
            <p:grpSpPr>
              <a:xfrm>
                <a:off x="2468161" y="4175148"/>
                <a:ext cx="400137" cy="504000"/>
                <a:chOff x="8856725" y="2275112"/>
                <a:chExt cx="605872" cy="763139"/>
              </a:xfrm>
            </p:grpSpPr>
            <p:pic>
              <p:nvPicPr>
                <p:cNvPr id="55" name="Picture 54"/>
                <p:cNvPicPr>
                  <a:picLocks noChangeAspect="1"/>
                </p:cNvPicPr>
                <p:nvPr/>
              </p:nvPicPr>
              <p:blipFill>
                <a:blip r:embed="rId9"/>
                <a:stretch>
                  <a:fillRect/>
                </a:stretch>
              </p:blipFill>
              <p:spPr>
                <a:xfrm>
                  <a:off x="8856725" y="2275112"/>
                  <a:ext cx="527111" cy="689388"/>
                </a:xfrm>
                <a:prstGeom prst="rect">
                  <a:avLst/>
                </a:prstGeom>
              </p:spPr>
            </p:pic>
            <p:pic>
              <p:nvPicPr>
                <p:cNvPr id="56" name="Picture 55"/>
                <p:cNvPicPr>
                  <a:picLocks noChangeAspect="1"/>
                </p:cNvPicPr>
                <p:nvPr/>
              </p:nvPicPr>
              <p:blipFill>
                <a:blip r:embed="rId9"/>
                <a:stretch>
                  <a:fillRect/>
                </a:stretch>
              </p:blipFill>
              <p:spPr>
                <a:xfrm>
                  <a:off x="8935486" y="2348863"/>
                  <a:ext cx="527111" cy="689388"/>
                </a:xfrm>
                <a:prstGeom prst="rect">
                  <a:avLst/>
                </a:prstGeom>
              </p:spPr>
            </p:pic>
            <p:sp>
              <p:nvSpPr>
                <p:cNvPr id="57" name="Right Triangle 56"/>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TextBox 57"/>
                <p:cNvSpPr txBox="1"/>
                <p:nvPr/>
              </p:nvSpPr>
              <p:spPr>
                <a:xfrm>
                  <a:off x="9043433" y="2698547"/>
                  <a:ext cx="156894" cy="332723"/>
                </a:xfrm>
                <a:prstGeom prst="rect">
                  <a:avLst/>
                </a:prstGeom>
                <a:noFill/>
              </p:spPr>
              <p:txBody>
                <a:bodyPr wrap="none" lIns="0" tIns="0" rIns="0" bIns="0" rtlCol="0">
                  <a:spAutoFit/>
                </a:bodyPr>
                <a:lstStyle/>
                <a:p>
                  <a:pPr algn="r" defTabSz="932559" fontAlgn="auto">
                    <a:spcBef>
                      <a:spcPts val="0"/>
                    </a:spcBef>
                    <a:spcAft>
                      <a:spcPts val="0"/>
                    </a:spcAft>
                    <a:defRPr/>
                  </a:pPr>
                  <a:r>
                    <a:rPr lang="fi-FI" sz="1428" spc="-71" dirty="0" err="1">
                      <a:solidFill>
                        <a:srgbClr val="FFFFFF"/>
                      </a:solidFill>
                      <a:effectLst>
                        <a:outerShdw blurRad="50800" dist="38100" dir="2700000" algn="tl" rotWithShape="0">
                          <a:srgbClr val="EB3C00">
                            <a:alpha val="40000"/>
                          </a:srgbClr>
                        </a:outerShdw>
                      </a:effectLst>
                      <a:latin typeface="Segoe UI"/>
                      <a:ea typeface="+mn-ea"/>
                    </a:rPr>
                    <a:t>js</a:t>
                  </a:r>
                  <a:endParaRPr lang="en-US" sz="1428"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grpSp>
      <p:grpSp>
        <p:nvGrpSpPr>
          <p:cNvPr id="68" name="Group 67"/>
          <p:cNvGrpSpPr>
            <a:grpSpLocks noChangeAspect="1"/>
          </p:cNvGrpSpPr>
          <p:nvPr/>
        </p:nvGrpSpPr>
        <p:grpSpPr>
          <a:xfrm>
            <a:off x="3664717" y="5304458"/>
            <a:ext cx="1935867" cy="1171095"/>
            <a:chOff x="781287" y="4564525"/>
            <a:chExt cx="2582491" cy="1562274"/>
          </a:xfrm>
        </p:grpSpPr>
        <p:pic>
          <p:nvPicPr>
            <p:cNvPr id="69" name="Picture 68"/>
            <p:cNvPicPr>
              <a:picLocks noChangeAspect="1"/>
            </p:cNvPicPr>
            <p:nvPr/>
          </p:nvPicPr>
          <p:blipFill>
            <a:blip r:embed="rId10"/>
            <a:stretch>
              <a:fillRect/>
            </a:stretch>
          </p:blipFill>
          <p:spPr>
            <a:xfrm>
              <a:off x="781287" y="4564525"/>
              <a:ext cx="1334951" cy="1267414"/>
            </a:xfrm>
            <a:prstGeom prst="rect">
              <a:avLst/>
            </a:prstGeom>
          </p:spPr>
        </p:pic>
        <p:pic>
          <p:nvPicPr>
            <p:cNvPr id="70" name="Picture 69"/>
            <p:cNvPicPr>
              <a:picLocks noChangeAspect="1"/>
            </p:cNvPicPr>
            <p:nvPr/>
          </p:nvPicPr>
          <p:blipFill>
            <a:blip r:embed="rId11"/>
            <a:stretch>
              <a:fillRect/>
            </a:stretch>
          </p:blipFill>
          <p:spPr>
            <a:xfrm>
              <a:off x="2722844" y="5169800"/>
              <a:ext cx="640934" cy="956999"/>
            </a:xfrm>
            <a:prstGeom prst="rect">
              <a:avLst/>
            </a:prstGeom>
          </p:spPr>
        </p:pic>
        <p:pic>
          <p:nvPicPr>
            <p:cNvPr id="71" name="Picture 70"/>
            <p:cNvPicPr>
              <a:picLocks noChangeAspect="1"/>
            </p:cNvPicPr>
            <p:nvPr/>
          </p:nvPicPr>
          <p:blipFill>
            <a:blip r:embed="rId12"/>
            <a:stretch>
              <a:fillRect/>
            </a:stretch>
          </p:blipFill>
          <p:spPr>
            <a:xfrm>
              <a:off x="1625422" y="5341440"/>
              <a:ext cx="963439" cy="699247"/>
            </a:xfrm>
            <a:prstGeom prst="rect">
              <a:avLst/>
            </a:prstGeom>
          </p:spPr>
        </p:pic>
        <p:pic>
          <p:nvPicPr>
            <p:cNvPr id="72" name="Picture 71"/>
            <p:cNvPicPr>
              <a:picLocks noChangeAspect="1"/>
            </p:cNvPicPr>
            <p:nvPr/>
          </p:nvPicPr>
          <p:blipFill>
            <a:blip r:embed="rId13"/>
            <a:stretch>
              <a:fillRect/>
            </a:stretch>
          </p:blipFill>
          <p:spPr>
            <a:xfrm>
              <a:off x="2087010" y="4919651"/>
              <a:ext cx="907928" cy="658958"/>
            </a:xfrm>
            <a:prstGeom prst="rect">
              <a:avLst/>
            </a:prstGeom>
          </p:spPr>
        </p:pic>
      </p:grpSp>
      <p:cxnSp>
        <p:nvCxnSpPr>
          <p:cNvPr id="73" name="Straight Arrow Connector 72"/>
          <p:cNvCxnSpPr/>
          <p:nvPr/>
        </p:nvCxnSpPr>
        <p:spPr>
          <a:xfrm flipV="1">
            <a:off x="4667900" y="2050911"/>
            <a:ext cx="2836492" cy="1516019"/>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p:nvPr/>
        </p:nvCxnSpPr>
        <p:spPr>
          <a:xfrm flipV="1">
            <a:off x="4811237" y="3162159"/>
            <a:ext cx="2706471" cy="466586"/>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a:off x="4667899" y="3741319"/>
            <a:ext cx="2943781" cy="1067417"/>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5729482" y="5936801"/>
            <a:ext cx="1435849" cy="1"/>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flipH="1" flipV="1">
            <a:off x="3429207" y="4658826"/>
            <a:ext cx="625435" cy="702635"/>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26" name="Picture 25"/>
          <p:cNvPicPr>
            <a:picLocks noChangeAspect="1"/>
          </p:cNvPicPr>
          <p:nvPr/>
        </p:nvPicPr>
        <p:blipFill>
          <a:blip r:embed="rId14"/>
          <a:stretch>
            <a:fillRect/>
          </a:stretch>
        </p:blipFill>
        <p:spPr>
          <a:xfrm>
            <a:off x="4297491" y="1835801"/>
            <a:ext cx="1092000" cy="937009"/>
          </a:xfrm>
          <a:prstGeom prst="rect">
            <a:avLst/>
          </a:prstGeom>
        </p:spPr>
      </p:pic>
      <p:pic>
        <p:nvPicPr>
          <p:cNvPr id="27" name="Picture 26"/>
          <p:cNvPicPr>
            <a:picLocks noChangeAspect="1"/>
          </p:cNvPicPr>
          <p:nvPr/>
        </p:nvPicPr>
        <p:blipFill>
          <a:blip r:embed="rId15"/>
          <a:stretch>
            <a:fillRect/>
          </a:stretch>
        </p:blipFill>
        <p:spPr>
          <a:xfrm>
            <a:off x="9670719" y="3832393"/>
            <a:ext cx="1141636" cy="709856"/>
          </a:xfrm>
          <a:prstGeom prst="rect">
            <a:avLst/>
          </a:prstGeom>
        </p:spPr>
      </p:pic>
      <p:grpSp>
        <p:nvGrpSpPr>
          <p:cNvPr id="77" name="Group 76"/>
          <p:cNvGrpSpPr/>
          <p:nvPr/>
        </p:nvGrpSpPr>
        <p:grpSpPr>
          <a:xfrm>
            <a:off x="7592318" y="1411943"/>
            <a:ext cx="1861835" cy="1202288"/>
            <a:chOff x="9829799" y="4119347"/>
            <a:chExt cx="1825494" cy="1178821"/>
          </a:xfrm>
        </p:grpSpPr>
        <p:grpSp>
          <p:nvGrpSpPr>
            <p:cNvPr id="78" name="Group 77"/>
            <p:cNvGrpSpPr/>
            <p:nvPr/>
          </p:nvGrpSpPr>
          <p:grpSpPr>
            <a:xfrm>
              <a:off x="9829799" y="4119347"/>
              <a:ext cx="1825494" cy="1026956"/>
              <a:chOff x="7066818" y="2726778"/>
              <a:chExt cx="1825494" cy="1026956"/>
            </a:xfrm>
          </p:grpSpPr>
          <p:sp>
            <p:nvSpPr>
              <p:cNvPr id="81" name="Rectangle 80"/>
              <p:cNvSpPr/>
              <p:nvPr/>
            </p:nvSpPr>
            <p:spPr bwMode="auto">
              <a:xfrm>
                <a:off x="7066818" y="2726778"/>
                <a:ext cx="1560153" cy="1026956"/>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defTabSz="932290">
                  <a:defRPr/>
                </a:pPr>
                <a:r>
                  <a:rPr lang="en-US" sz="1632" dirty="0">
                    <a:solidFill>
                      <a:srgbClr val="000000">
                        <a:lumMod val="65000"/>
                        <a:lumOff val="35000"/>
                      </a:srgbClr>
                    </a:solidFill>
                    <a:latin typeface="Segoe UI"/>
                    <a:ea typeface="Segoe UI" pitchFamily="34" charset="0"/>
                    <a:cs typeface="Segoe UI" pitchFamily="34" charset="0"/>
                  </a:rPr>
                  <a:t>SQL Azure</a:t>
                </a:r>
              </a:p>
            </p:txBody>
          </p:sp>
          <p:pic>
            <p:nvPicPr>
              <p:cNvPr id="83" name="Picture 82"/>
              <p:cNvPicPr>
                <a:picLocks noChangeAspect="1"/>
              </p:cNvPicPr>
              <p:nvPr/>
            </p:nvPicPr>
            <p:blipFill>
              <a:blip r:embed="rId3"/>
              <a:stretch>
                <a:fillRect/>
              </a:stretch>
            </p:blipFill>
            <p:spPr>
              <a:xfrm>
                <a:off x="8377827" y="3192050"/>
                <a:ext cx="514485" cy="528960"/>
              </a:xfrm>
              <a:prstGeom prst="rect">
                <a:avLst/>
              </a:prstGeom>
            </p:spPr>
          </p:pic>
        </p:grpSp>
        <p:pic>
          <p:nvPicPr>
            <p:cNvPr id="80" name="Picture 79"/>
            <p:cNvPicPr>
              <a:picLocks noChangeAspect="1"/>
            </p:cNvPicPr>
            <p:nvPr/>
          </p:nvPicPr>
          <p:blipFill>
            <a:blip r:embed="rId16"/>
            <a:stretch>
              <a:fillRect/>
            </a:stretch>
          </p:blipFill>
          <p:spPr>
            <a:xfrm>
              <a:off x="10178386" y="4400635"/>
              <a:ext cx="865650" cy="897533"/>
            </a:xfrm>
            <a:prstGeom prst="rect">
              <a:avLst/>
            </a:prstGeom>
          </p:spPr>
        </p:pic>
      </p:grpSp>
    </p:spTree>
    <p:extLst>
      <p:ext uri="{BB962C8B-B14F-4D97-AF65-F5344CB8AC3E}">
        <p14:creationId xmlns:p14="http://schemas.microsoft.com/office/powerpoint/2010/main" val="1287806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1000"/>
                                        <p:tgtEl>
                                          <p:spTgt spid="79"/>
                                        </p:tgtEl>
                                      </p:cBhvr>
                                    </p:animEffect>
                                    <p:anim calcmode="lin" valueType="num">
                                      <p:cBhvr>
                                        <p:cTn id="18" dur="1000" fill="hold"/>
                                        <p:tgtEl>
                                          <p:spTgt spid="79"/>
                                        </p:tgtEl>
                                        <p:attrNameLst>
                                          <p:attrName>ppt_x</p:attrName>
                                        </p:attrNameLst>
                                      </p:cBhvr>
                                      <p:tavLst>
                                        <p:tav tm="0">
                                          <p:val>
                                            <p:strVal val="#ppt_x"/>
                                          </p:val>
                                        </p:tav>
                                        <p:tav tm="100000">
                                          <p:val>
                                            <p:strVal val="#ppt_x"/>
                                          </p:val>
                                        </p:tav>
                                      </p:tavLst>
                                    </p:anim>
                                    <p:anim calcmode="lin" valueType="num">
                                      <p:cBhvr>
                                        <p:cTn id="19" dur="1000" fill="hold"/>
                                        <p:tgtEl>
                                          <p:spTgt spid="7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anim calcmode="lin" valueType="num">
                                      <p:cBhvr>
                                        <p:cTn id="23" dur="1000" fill="hold"/>
                                        <p:tgtEl>
                                          <p:spTgt spid="82"/>
                                        </p:tgtEl>
                                        <p:attrNameLst>
                                          <p:attrName>ppt_x</p:attrName>
                                        </p:attrNameLst>
                                      </p:cBhvr>
                                      <p:tavLst>
                                        <p:tav tm="0">
                                          <p:val>
                                            <p:strVal val="#ppt_x"/>
                                          </p:val>
                                        </p:tav>
                                        <p:tav tm="100000">
                                          <p:val>
                                            <p:strVal val="#ppt_x"/>
                                          </p:val>
                                        </p:tav>
                                      </p:tavLst>
                                    </p:anim>
                                    <p:anim calcmode="lin" valueType="num">
                                      <p:cBhvr>
                                        <p:cTn id="24" dur="1000" fill="hold"/>
                                        <p:tgtEl>
                                          <p:spTgt spid="8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1000"/>
                                        <p:tgtEl>
                                          <p:spTgt spid="84"/>
                                        </p:tgtEl>
                                      </p:cBhvr>
                                    </p:animEffect>
                                    <p:anim calcmode="lin" valueType="num">
                                      <p:cBhvr>
                                        <p:cTn id="28" dur="1000" fill="hold"/>
                                        <p:tgtEl>
                                          <p:spTgt spid="84"/>
                                        </p:tgtEl>
                                        <p:attrNameLst>
                                          <p:attrName>ppt_x</p:attrName>
                                        </p:attrNameLst>
                                      </p:cBhvr>
                                      <p:tavLst>
                                        <p:tav tm="0">
                                          <p:val>
                                            <p:strVal val="#ppt_x"/>
                                          </p:val>
                                        </p:tav>
                                        <p:tav tm="100000">
                                          <p:val>
                                            <p:strVal val="#ppt_x"/>
                                          </p:val>
                                        </p:tav>
                                      </p:tavLst>
                                    </p:anim>
                                    <p:anim calcmode="lin" valueType="num">
                                      <p:cBhvr>
                                        <p:cTn id="2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Hosted Add-In (on-premises)</a:t>
            </a:r>
          </a:p>
        </p:txBody>
      </p:sp>
      <p:grpSp>
        <p:nvGrpSpPr>
          <p:cNvPr id="23" name="Group 22"/>
          <p:cNvGrpSpPr>
            <a:grpSpLocks noChangeAspect="1"/>
          </p:cNvGrpSpPr>
          <p:nvPr/>
        </p:nvGrpSpPr>
        <p:grpSpPr>
          <a:xfrm>
            <a:off x="7297757" y="3749533"/>
            <a:ext cx="3671667" cy="2496216"/>
            <a:chOff x="6065279" y="3005925"/>
            <a:chExt cx="4213950" cy="2864896"/>
          </a:xfrm>
        </p:grpSpPr>
        <p:grpSp>
          <p:nvGrpSpPr>
            <p:cNvPr id="22" name="Group 21"/>
            <p:cNvGrpSpPr>
              <a:grpSpLocks noChangeAspect="1"/>
            </p:cNvGrpSpPr>
            <p:nvPr/>
          </p:nvGrpSpPr>
          <p:grpSpPr>
            <a:xfrm>
              <a:off x="6065279" y="3005925"/>
              <a:ext cx="4213950" cy="2864896"/>
              <a:chOff x="6065278" y="3005923"/>
              <a:chExt cx="4213950" cy="2864895"/>
            </a:xfrm>
          </p:grpSpPr>
          <p:sp>
            <p:nvSpPr>
              <p:cNvPr id="3" name="Rectangle 2"/>
              <p:cNvSpPr/>
              <p:nvPr/>
            </p:nvSpPr>
            <p:spPr bwMode="auto">
              <a:xfrm>
                <a:off x="6065278" y="3257343"/>
                <a:ext cx="3552214" cy="2613475"/>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10150" tIns="46630" rIns="46630" bIns="46630" numCol="1" spcCol="0" rtlCol="0" fromWordArt="0" anchor="t" anchorCtr="0" forceAA="0" compatLnSpc="1">
                <a:prstTxWarp prst="textNoShape">
                  <a:avLst/>
                </a:prstTxWarp>
                <a:noAutofit/>
              </a:bodyPr>
              <a:lstStyle/>
              <a:p>
                <a:pPr defTabSz="932290">
                  <a:defRPr/>
                </a:pPr>
                <a:r>
                  <a:rPr lang="en-US" sz="2040" dirty="0">
                    <a:solidFill>
                      <a:srgbClr val="000000">
                        <a:lumMod val="65000"/>
                        <a:lumOff val="35000"/>
                      </a:srgbClr>
                    </a:solidFill>
                    <a:latin typeface="Segoe UI"/>
                    <a:ea typeface="Segoe UI" pitchFamily="34" charset="0"/>
                    <a:cs typeface="Segoe UI" pitchFamily="34" charset="0"/>
                  </a:rPr>
                  <a:t>SharePoint 2013</a:t>
                </a:r>
              </a:p>
            </p:txBody>
          </p:sp>
          <p:grpSp>
            <p:nvGrpSpPr>
              <p:cNvPr id="4" name="Group 3"/>
              <p:cNvGrpSpPr>
                <a:grpSpLocks noChangeAspect="1"/>
              </p:cNvGrpSpPr>
              <p:nvPr/>
            </p:nvGrpSpPr>
            <p:grpSpPr>
              <a:xfrm>
                <a:off x="8582002" y="3005923"/>
                <a:ext cx="1697226" cy="1530153"/>
                <a:chOff x="784636" y="1642899"/>
                <a:chExt cx="2274396" cy="2100062"/>
              </a:xfrm>
            </p:grpSpPr>
            <p:grpSp>
              <p:nvGrpSpPr>
                <p:cNvPr id="5" name="Group 4"/>
                <p:cNvGrpSpPr/>
                <p:nvPr/>
              </p:nvGrpSpPr>
              <p:grpSpPr>
                <a:xfrm>
                  <a:off x="1584678" y="1642899"/>
                  <a:ext cx="1474354" cy="1159738"/>
                  <a:chOff x="3259173" y="2265001"/>
                  <a:chExt cx="1474354" cy="1159738"/>
                </a:xfrm>
              </p:grpSpPr>
              <p:pic>
                <p:nvPicPr>
                  <p:cNvPr id="12" name="Picture 11"/>
                  <p:cNvPicPr>
                    <a:picLocks noChangeAspect="1"/>
                  </p:cNvPicPr>
                  <p:nvPr/>
                </p:nvPicPr>
                <p:blipFill>
                  <a:blip r:embed="rId3"/>
                  <a:stretch>
                    <a:fillRect/>
                  </a:stretch>
                </p:blipFill>
                <p:spPr>
                  <a:xfrm>
                    <a:off x="3259173" y="2493797"/>
                    <a:ext cx="465830" cy="863861"/>
                  </a:xfrm>
                  <a:prstGeom prst="rect">
                    <a:avLst/>
                  </a:prstGeom>
                </p:spPr>
              </p:pic>
              <p:pic>
                <p:nvPicPr>
                  <p:cNvPr id="13" name="Picture 12"/>
                  <p:cNvPicPr>
                    <a:picLocks noChangeAspect="1"/>
                  </p:cNvPicPr>
                  <p:nvPr/>
                </p:nvPicPr>
                <p:blipFill>
                  <a:blip r:embed="rId3"/>
                  <a:stretch>
                    <a:fillRect/>
                  </a:stretch>
                </p:blipFill>
                <p:spPr>
                  <a:xfrm>
                    <a:off x="3584595" y="2265001"/>
                    <a:ext cx="465830" cy="863861"/>
                  </a:xfrm>
                  <a:prstGeom prst="rect">
                    <a:avLst/>
                  </a:prstGeom>
                </p:spPr>
              </p:pic>
              <p:pic>
                <p:nvPicPr>
                  <p:cNvPr id="14" name="Picture 13"/>
                  <p:cNvPicPr>
                    <a:picLocks noChangeAspect="1"/>
                  </p:cNvPicPr>
                  <p:nvPr/>
                </p:nvPicPr>
                <p:blipFill>
                  <a:blip r:embed="rId4"/>
                  <a:stretch>
                    <a:fillRect/>
                  </a:stretch>
                </p:blipFill>
                <p:spPr>
                  <a:xfrm>
                    <a:off x="3829702" y="2547779"/>
                    <a:ext cx="903825" cy="876960"/>
                  </a:xfrm>
                  <a:prstGeom prst="rect">
                    <a:avLst/>
                  </a:prstGeom>
                </p:spPr>
              </p:pic>
            </p:grpSp>
            <p:grpSp>
              <p:nvGrpSpPr>
                <p:cNvPr id="6" name="Group 5"/>
                <p:cNvGrpSpPr/>
                <p:nvPr/>
              </p:nvGrpSpPr>
              <p:grpSpPr>
                <a:xfrm>
                  <a:off x="1351763" y="2761698"/>
                  <a:ext cx="1110204" cy="981263"/>
                  <a:chOff x="2552214" y="4019392"/>
                  <a:chExt cx="1110204" cy="981263"/>
                </a:xfrm>
              </p:grpSpPr>
              <p:pic>
                <p:nvPicPr>
                  <p:cNvPr id="10" name="Picture 9"/>
                  <p:cNvPicPr>
                    <a:picLocks noChangeAspect="1"/>
                  </p:cNvPicPr>
                  <p:nvPr/>
                </p:nvPicPr>
                <p:blipFill>
                  <a:blip r:embed="rId3"/>
                  <a:stretch>
                    <a:fillRect/>
                  </a:stretch>
                </p:blipFill>
                <p:spPr>
                  <a:xfrm>
                    <a:off x="2552214" y="4136794"/>
                    <a:ext cx="465830" cy="863861"/>
                  </a:xfrm>
                  <a:prstGeom prst="rect">
                    <a:avLst/>
                  </a:prstGeom>
                </p:spPr>
              </p:pic>
              <p:pic>
                <p:nvPicPr>
                  <p:cNvPr id="11" name="Picture 10"/>
                  <p:cNvPicPr>
                    <a:picLocks noChangeAspect="1"/>
                  </p:cNvPicPr>
                  <p:nvPr/>
                </p:nvPicPr>
                <p:blipFill>
                  <a:blip r:embed="rId5"/>
                  <a:stretch>
                    <a:fillRect/>
                  </a:stretch>
                </p:blipFill>
                <p:spPr>
                  <a:xfrm>
                    <a:off x="2855928" y="4019392"/>
                    <a:ext cx="806490" cy="904800"/>
                  </a:xfrm>
                  <a:prstGeom prst="rect">
                    <a:avLst/>
                  </a:prstGeom>
                </p:spPr>
              </p:pic>
            </p:grpSp>
            <p:grpSp>
              <p:nvGrpSpPr>
                <p:cNvPr id="7" name="Group 6"/>
                <p:cNvGrpSpPr/>
                <p:nvPr/>
              </p:nvGrpSpPr>
              <p:grpSpPr>
                <a:xfrm>
                  <a:off x="784636" y="2008184"/>
                  <a:ext cx="949310" cy="1066996"/>
                  <a:chOff x="1637814" y="2493797"/>
                  <a:chExt cx="949310" cy="1066996"/>
                </a:xfrm>
              </p:grpSpPr>
              <p:pic>
                <p:nvPicPr>
                  <p:cNvPr id="8" name="Picture 7"/>
                  <p:cNvPicPr>
                    <a:picLocks noChangeAspect="1"/>
                  </p:cNvPicPr>
                  <p:nvPr/>
                </p:nvPicPr>
                <p:blipFill>
                  <a:blip r:embed="rId3"/>
                  <a:stretch>
                    <a:fillRect/>
                  </a:stretch>
                </p:blipFill>
                <p:spPr>
                  <a:xfrm>
                    <a:off x="1637814" y="2696932"/>
                    <a:ext cx="465830" cy="863861"/>
                  </a:xfrm>
                  <a:prstGeom prst="rect">
                    <a:avLst/>
                  </a:prstGeom>
                </p:spPr>
              </p:pic>
              <p:pic>
                <p:nvPicPr>
                  <p:cNvPr id="9" name="Picture 8"/>
                  <p:cNvPicPr>
                    <a:picLocks noChangeAspect="1"/>
                  </p:cNvPicPr>
                  <p:nvPr/>
                </p:nvPicPr>
                <p:blipFill>
                  <a:blip r:embed="rId6"/>
                  <a:stretch>
                    <a:fillRect/>
                  </a:stretch>
                </p:blipFill>
                <p:spPr>
                  <a:xfrm>
                    <a:off x="1857111" y="2493797"/>
                    <a:ext cx="730013" cy="911760"/>
                  </a:xfrm>
                  <a:prstGeom prst="rect">
                    <a:avLst/>
                  </a:prstGeom>
                </p:spPr>
              </p:pic>
            </p:grpSp>
          </p:grpSp>
        </p:grpSp>
        <p:grpSp>
          <p:nvGrpSpPr>
            <p:cNvPr id="15" name="Group 14"/>
            <p:cNvGrpSpPr/>
            <p:nvPr/>
          </p:nvGrpSpPr>
          <p:grpSpPr>
            <a:xfrm>
              <a:off x="6418023" y="3916356"/>
              <a:ext cx="1112770" cy="1112869"/>
              <a:chOff x="9451061" y="1148235"/>
              <a:chExt cx="1112771" cy="1112868"/>
            </a:xfrm>
          </p:grpSpPr>
          <p:pic>
            <p:nvPicPr>
              <p:cNvPr id="16" name="Picture 15"/>
              <p:cNvPicPr>
                <a:picLocks noChangeAspect="1"/>
              </p:cNvPicPr>
              <p:nvPr/>
            </p:nvPicPr>
            <p:blipFill>
              <a:blip r:embed="rId7"/>
              <a:stretch>
                <a:fillRect/>
              </a:stretch>
            </p:blipFill>
            <p:spPr>
              <a:xfrm>
                <a:off x="9586780" y="1148235"/>
                <a:ext cx="841328" cy="775240"/>
              </a:xfrm>
              <a:prstGeom prst="rect">
                <a:avLst/>
              </a:prstGeom>
            </p:spPr>
          </p:pic>
          <p:sp>
            <p:nvSpPr>
              <p:cNvPr id="17" name="TextBox 16"/>
              <p:cNvSpPr txBox="1"/>
              <p:nvPr/>
            </p:nvSpPr>
            <p:spPr>
              <a:xfrm>
                <a:off x="9451061" y="1930410"/>
                <a:ext cx="1112771" cy="330693"/>
              </a:xfrm>
              <a:prstGeom prst="rect">
                <a:avLst/>
              </a:prstGeom>
              <a:noFill/>
            </p:spPr>
            <p:txBody>
              <a:bodyPr wrap="none" lIns="0" tIns="0" rIns="0" bIns="0" rtlCol="0">
                <a:spAutoFit/>
              </a:bodyPr>
              <a:lstStyle/>
              <a:p>
                <a:pPr algn="ctr" defTabSz="932559" fontAlgn="auto">
                  <a:spcBef>
                    <a:spcPts val="0"/>
                  </a:spcBef>
                  <a:spcAft>
                    <a:spcPts val="0"/>
                  </a:spcAft>
                  <a:defRPr/>
                </a:pPr>
                <a:r>
                  <a:rPr lang="en-US" sz="1836" spc="-71" dirty="0">
                    <a:gradFill>
                      <a:gsLst>
                        <a:gs pos="2917">
                          <a:srgbClr val="797A7D"/>
                        </a:gs>
                        <a:gs pos="95000">
                          <a:srgbClr val="797A7D"/>
                        </a:gs>
                      </a:gsLst>
                      <a:lin ang="5400000" scaled="0"/>
                    </a:gradFill>
                    <a:latin typeface="Segoe UI"/>
                    <a:ea typeface="+mn-ea"/>
                  </a:rPr>
                  <a:t>Host Web</a:t>
                </a:r>
              </a:p>
            </p:txBody>
          </p:sp>
        </p:grpSp>
        <p:grpSp>
          <p:nvGrpSpPr>
            <p:cNvPr id="18" name="Group 17"/>
            <p:cNvGrpSpPr/>
            <p:nvPr/>
          </p:nvGrpSpPr>
          <p:grpSpPr>
            <a:xfrm>
              <a:off x="7623456" y="5029043"/>
              <a:ext cx="1057754" cy="790831"/>
              <a:chOff x="9709432" y="2768131"/>
              <a:chExt cx="1057754" cy="790831"/>
            </a:xfrm>
          </p:grpSpPr>
          <p:pic>
            <p:nvPicPr>
              <p:cNvPr id="19" name="Picture 18"/>
              <p:cNvPicPr>
                <a:picLocks noChangeAspect="1"/>
              </p:cNvPicPr>
              <p:nvPr/>
            </p:nvPicPr>
            <p:blipFill>
              <a:blip r:embed="rId8"/>
              <a:stretch>
                <a:fillRect/>
              </a:stretch>
            </p:blipFill>
            <p:spPr>
              <a:xfrm>
                <a:off x="9946303" y="2768131"/>
                <a:ext cx="584010" cy="487200"/>
              </a:xfrm>
              <a:prstGeom prst="rect">
                <a:avLst/>
              </a:prstGeom>
            </p:spPr>
          </p:pic>
          <p:sp>
            <p:nvSpPr>
              <p:cNvPr id="20" name="TextBox 19"/>
              <p:cNvSpPr txBox="1"/>
              <p:nvPr/>
            </p:nvSpPr>
            <p:spPr>
              <a:xfrm>
                <a:off x="9709432" y="3228268"/>
                <a:ext cx="1057754" cy="330694"/>
              </a:xfrm>
              <a:prstGeom prst="rect">
                <a:avLst/>
              </a:prstGeom>
              <a:noFill/>
            </p:spPr>
            <p:txBody>
              <a:bodyPr wrap="none" lIns="0" tIns="0" rIns="0" bIns="0" rtlCol="0">
                <a:spAutoFit/>
              </a:bodyPr>
              <a:lstStyle/>
              <a:p>
                <a:pPr algn="ctr" defTabSz="932559" fontAlgn="auto">
                  <a:spcBef>
                    <a:spcPts val="0"/>
                  </a:spcBef>
                  <a:spcAft>
                    <a:spcPts val="0"/>
                  </a:spcAft>
                  <a:defRPr/>
                </a:pPr>
                <a:r>
                  <a:rPr lang="en-US" sz="1836" spc="-71" dirty="0">
                    <a:gradFill>
                      <a:gsLst>
                        <a:gs pos="2917">
                          <a:srgbClr val="797A7D"/>
                        </a:gs>
                        <a:gs pos="95000">
                          <a:srgbClr val="797A7D"/>
                        </a:gs>
                      </a:gsLst>
                      <a:lin ang="5400000" scaled="0"/>
                    </a:gradFill>
                    <a:latin typeface="Segoe UI"/>
                    <a:ea typeface="+mn-ea"/>
                  </a:rPr>
                  <a:t>App Web</a:t>
                </a:r>
              </a:p>
            </p:txBody>
          </p:sp>
        </p:grpSp>
        <p:cxnSp>
          <p:nvCxnSpPr>
            <p:cNvPr id="21" name="Elbow Connector 20"/>
            <p:cNvCxnSpPr>
              <a:endCxn id="19" idx="0"/>
            </p:cNvCxnSpPr>
            <p:nvPr/>
          </p:nvCxnSpPr>
          <p:spPr>
            <a:xfrm>
              <a:off x="7395071" y="4303972"/>
              <a:ext cx="757262" cy="725067"/>
            </a:xfrm>
            <a:prstGeom prst="bentConnector2">
              <a:avLst/>
            </a:prstGeom>
            <a:ln w="44450">
              <a:solidFill>
                <a:schemeClr val="tx1">
                  <a:alpha val="60000"/>
                </a:schemeClr>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1921510" y="2050911"/>
            <a:ext cx="3536635" cy="2496217"/>
            <a:chOff x="1656544" y="2966178"/>
            <a:chExt cx="3467604" cy="2447494"/>
          </a:xfrm>
        </p:grpSpPr>
        <p:sp>
          <p:nvSpPr>
            <p:cNvPr id="24" name="Rectangle 23"/>
            <p:cNvSpPr/>
            <p:nvPr/>
          </p:nvSpPr>
          <p:spPr bwMode="auto">
            <a:xfrm>
              <a:off x="1656544" y="3180968"/>
              <a:ext cx="3034675" cy="2232704"/>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10150" tIns="46630" rIns="46630" bIns="46630" numCol="1" spcCol="0" rtlCol="0" fromWordArt="0" anchor="t" anchorCtr="0" forceAA="0" compatLnSpc="1">
              <a:prstTxWarp prst="textNoShape">
                <a:avLst/>
              </a:prstTxWarp>
              <a:noAutofit/>
            </a:bodyPr>
            <a:lstStyle/>
            <a:p>
              <a:pPr defTabSz="932290">
                <a:defRPr/>
              </a:pPr>
              <a:r>
                <a:rPr lang="en-US" sz="2040" dirty="0">
                  <a:solidFill>
                    <a:srgbClr val="000000">
                      <a:lumMod val="65000"/>
                      <a:lumOff val="35000"/>
                    </a:srgbClr>
                  </a:solidFill>
                  <a:latin typeface="Segoe UI"/>
                  <a:ea typeface="Segoe UI" pitchFamily="34" charset="0"/>
                  <a:cs typeface="Segoe UI" pitchFamily="34" charset="0"/>
                </a:rPr>
                <a:t>Internet Information Server</a:t>
              </a:r>
            </a:p>
          </p:txBody>
        </p:sp>
        <p:pic>
          <p:nvPicPr>
            <p:cNvPr id="25" name="Picture 24"/>
            <p:cNvPicPr>
              <a:picLocks noChangeAspect="1"/>
            </p:cNvPicPr>
            <p:nvPr/>
          </p:nvPicPr>
          <p:blipFill>
            <a:blip r:embed="rId9"/>
            <a:stretch>
              <a:fillRect/>
            </a:stretch>
          </p:blipFill>
          <p:spPr>
            <a:xfrm>
              <a:off x="4258290" y="2966178"/>
              <a:ext cx="865858" cy="969438"/>
            </a:xfrm>
            <a:prstGeom prst="rect">
              <a:avLst/>
            </a:prstGeom>
          </p:spPr>
        </p:pic>
        <p:grpSp>
          <p:nvGrpSpPr>
            <p:cNvPr id="59" name="Group 58"/>
            <p:cNvGrpSpPr/>
            <p:nvPr/>
          </p:nvGrpSpPr>
          <p:grpSpPr>
            <a:xfrm>
              <a:off x="2154624" y="4057920"/>
              <a:ext cx="2038514" cy="1120320"/>
              <a:chOff x="1929148" y="3558828"/>
              <a:chExt cx="2038514" cy="1120320"/>
            </a:xfrm>
          </p:grpSpPr>
          <p:grpSp>
            <p:nvGrpSpPr>
              <p:cNvPr id="31" name="Group 30"/>
              <p:cNvGrpSpPr/>
              <p:nvPr/>
            </p:nvGrpSpPr>
            <p:grpSpPr>
              <a:xfrm>
                <a:off x="3082467" y="3573039"/>
                <a:ext cx="885195" cy="761294"/>
                <a:chOff x="7956376" y="6096598"/>
                <a:chExt cx="885320" cy="761402"/>
              </a:xfrm>
            </p:grpSpPr>
            <p:sp>
              <p:nvSpPr>
                <p:cNvPr id="32" name="Arc 31"/>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defTabSz="932559" fontAlgn="auto">
                    <a:spcBef>
                      <a:spcPts val="0"/>
                    </a:spcBef>
                    <a:spcAft>
                      <a:spcPts val="0"/>
                    </a:spcAft>
                    <a:defRPr/>
                  </a:pPr>
                  <a:endParaRPr lang="en-US" sz="1836">
                    <a:solidFill>
                      <a:srgbClr val="000000"/>
                    </a:solidFill>
                    <a:latin typeface="Segoe UI Light" panose="020B0502040204020203" pitchFamily="34" charset="0"/>
                    <a:cs typeface="Segoe UI Light" panose="020B0502040204020203" pitchFamily="34" charset="0"/>
                  </a:endParaRPr>
                </a:p>
              </p:txBody>
            </p:sp>
            <p:pic>
              <p:nvPicPr>
                <p:cNvPr id="33" name="Picture 32"/>
                <p:cNvPicPr>
                  <a:picLocks noChangeAspect="1"/>
                </p:cNvPicPr>
                <p:nvPr/>
              </p:nvPicPr>
              <p:blipFill>
                <a:blip r:embed="rId10"/>
                <a:stretch>
                  <a:fillRect/>
                </a:stretch>
              </p:blipFill>
              <p:spPr>
                <a:xfrm>
                  <a:off x="8025412" y="6179037"/>
                  <a:ext cx="713910" cy="636559"/>
                </a:xfrm>
                <a:prstGeom prst="rect">
                  <a:avLst/>
                </a:prstGeom>
              </p:spPr>
            </p:pic>
          </p:grpSp>
          <p:grpSp>
            <p:nvGrpSpPr>
              <p:cNvPr id="34" name="Group 33"/>
              <p:cNvGrpSpPr>
                <a:grpSpLocks noChangeAspect="1"/>
              </p:cNvGrpSpPr>
              <p:nvPr/>
            </p:nvGrpSpPr>
            <p:grpSpPr>
              <a:xfrm>
                <a:off x="1929148" y="4146210"/>
                <a:ext cx="397077" cy="504000"/>
                <a:chOff x="6278801" y="2244912"/>
                <a:chExt cx="605042" cy="767962"/>
              </a:xfrm>
            </p:grpSpPr>
            <p:pic>
              <p:nvPicPr>
                <p:cNvPr id="35" name="Picture 34"/>
                <p:cNvPicPr>
                  <a:picLocks noChangeAspect="1"/>
                </p:cNvPicPr>
                <p:nvPr/>
              </p:nvPicPr>
              <p:blipFill>
                <a:blip r:embed="rId11"/>
                <a:stretch>
                  <a:fillRect/>
                </a:stretch>
              </p:blipFill>
              <p:spPr>
                <a:xfrm>
                  <a:off x="6278801" y="2244912"/>
                  <a:ext cx="527111" cy="689388"/>
                </a:xfrm>
                <a:prstGeom prst="rect">
                  <a:avLst/>
                </a:prstGeom>
              </p:spPr>
            </p:pic>
            <p:pic>
              <p:nvPicPr>
                <p:cNvPr id="36" name="Picture 35"/>
                <p:cNvPicPr>
                  <a:picLocks noChangeAspect="1"/>
                </p:cNvPicPr>
                <p:nvPr/>
              </p:nvPicPr>
              <p:blipFill>
                <a:blip r:embed="rId11"/>
                <a:stretch>
                  <a:fillRect/>
                </a:stretch>
              </p:blipFill>
              <p:spPr>
                <a:xfrm>
                  <a:off x="6356732" y="2323486"/>
                  <a:ext cx="527111" cy="689388"/>
                </a:xfrm>
                <a:prstGeom prst="rect">
                  <a:avLst/>
                </a:prstGeom>
              </p:spPr>
            </p:pic>
            <p:sp>
              <p:nvSpPr>
                <p:cNvPr id="37" name="Right Triangle 36"/>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extBox 37"/>
                <p:cNvSpPr txBox="1"/>
                <p:nvPr/>
              </p:nvSpPr>
              <p:spPr>
                <a:xfrm>
                  <a:off x="6422020" y="2719459"/>
                  <a:ext cx="329647" cy="263112"/>
                </a:xfrm>
                <a:prstGeom prst="rect">
                  <a:avLst/>
                </a:prstGeom>
                <a:noFill/>
              </p:spPr>
              <p:txBody>
                <a:bodyPr wrap="none" lIns="0" tIns="0" rIns="0" bIns="0" rtlCol="0">
                  <a:spAutoFit/>
                </a:bodyPr>
                <a:lstStyle/>
                <a:p>
                  <a:pPr defTabSz="932559" fontAlgn="auto">
                    <a:spcBef>
                      <a:spcPts val="0"/>
                    </a:spcBef>
                    <a:spcAft>
                      <a:spcPts val="0"/>
                    </a:spcAft>
                    <a:defRPr/>
                  </a:pPr>
                  <a:r>
                    <a:rPr lang="fi-FI" sz="1122" spc="-71" dirty="0">
                      <a:solidFill>
                        <a:srgbClr val="FFFFFF"/>
                      </a:solidFill>
                      <a:effectLst>
                        <a:outerShdw blurRad="50800" dist="38100" dir="2700000" algn="tl" rotWithShape="0">
                          <a:srgbClr val="EB3C00">
                            <a:alpha val="40000"/>
                          </a:srgbClr>
                        </a:outerShdw>
                      </a:effectLst>
                      <a:latin typeface="Segoe UI"/>
                      <a:ea typeface="+mn-ea"/>
                    </a:rPr>
                    <a:t>CSS</a:t>
                  </a:r>
                  <a:endParaRPr lang="en-US" sz="1122"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39" name="Group 38"/>
              <p:cNvGrpSpPr>
                <a:grpSpLocks noChangeAspect="1"/>
              </p:cNvGrpSpPr>
              <p:nvPr/>
            </p:nvGrpSpPr>
            <p:grpSpPr>
              <a:xfrm>
                <a:off x="2160143" y="3845503"/>
                <a:ext cx="400137" cy="504000"/>
                <a:chOff x="6926384" y="2275112"/>
                <a:chExt cx="605872" cy="763139"/>
              </a:xfrm>
            </p:grpSpPr>
            <p:pic>
              <p:nvPicPr>
                <p:cNvPr id="40" name="Picture 39"/>
                <p:cNvPicPr>
                  <a:picLocks noChangeAspect="1"/>
                </p:cNvPicPr>
                <p:nvPr/>
              </p:nvPicPr>
              <p:blipFill>
                <a:blip r:embed="rId11"/>
                <a:stretch>
                  <a:fillRect/>
                </a:stretch>
              </p:blipFill>
              <p:spPr>
                <a:xfrm>
                  <a:off x="6926384" y="2275112"/>
                  <a:ext cx="527111" cy="689388"/>
                </a:xfrm>
                <a:prstGeom prst="rect">
                  <a:avLst/>
                </a:prstGeom>
              </p:spPr>
            </p:pic>
            <p:pic>
              <p:nvPicPr>
                <p:cNvPr id="41" name="Picture 40"/>
                <p:cNvPicPr>
                  <a:picLocks noChangeAspect="1"/>
                </p:cNvPicPr>
                <p:nvPr/>
              </p:nvPicPr>
              <p:blipFill>
                <a:blip r:embed="rId11"/>
                <a:stretch>
                  <a:fillRect/>
                </a:stretch>
              </p:blipFill>
              <p:spPr>
                <a:xfrm>
                  <a:off x="7005145" y="2348863"/>
                  <a:ext cx="527111" cy="689388"/>
                </a:xfrm>
                <a:prstGeom prst="rect">
                  <a:avLst/>
                </a:prstGeom>
              </p:spPr>
            </p:pic>
            <p:sp>
              <p:nvSpPr>
                <p:cNvPr id="42" name="Right Triangle 41"/>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7070434" y="2744836"/>
                  <a:ext cx="339713" cy="261460"/>
                </a:xfrm>
                <a:prstGeom prst="rect">
                  <a:avLst/>
                </a:prstGeom>
                <a:noFill/>
              </p:spPr>
              <p:txBody>
                <a:bodyPr wrap="none" lIns="0" tIns="0" rIns="0" bIns="0" rtlCol="0">
                  <a:spAutoFit/>
                </a:bodyPr>
                <a:lstStyle/>
                <a:p>
                  <a:pPr defTabSz="932559" fontAlgn="auto">
                    <a:spcBef>
                      <a:spcPts val="0"/>
                    </a:spcBef>
                    <a:spcAft>
                      <a:spcPts val="0"/>
                    </a:spcAft>
                    <a:defRPr/>
                  </a:pPr>
                  <a:r>
                    <a:rPr lang="fi-FI" sz="1122" spc="-71" dirty="0">
                      <a:solidFill>
                        <a:srgbClr val="FFFFFF"/>
                      </a:solidFill>
                      <a:effectLst>
                        <a:outerShdw blurRad="50800" dist="38100" dir="2700000" algn="tl" rotWithShape="0">
                          <a:srgbClr val="EB3C00">
                            <a:alpha val="40000"/>
                          </a:srgbClr>
                        </a:outerShdw>
                      </a:effectLst>
                      <a:latin typeface="Segoe UI"/>
                      <a:ea typeface="+mn-ea"/>
                    </a:rPr>
                    <a:t>png</a:t>
                  </a:r>
                  <a:endParaRPr lang="en-US" sz="1122"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44" name="Group 43"/>
              <p:cNvGrpSpPr>
                <a:grpSpLocks noChangeAspect="1"/>
              </p:cNvGrpSpPr>
              <p:nvPr/>
            </p:nvGrpSpPr>
            <p:grpSpPr>
              <a:xfrm>
                <a:off x="1940507" y="3558828"/>
                <a:ext cx="400137" cy="504000"/>
                <a:chOff x="7583233" y="2275112"/>
                <a:chExt cx="605872" cy="763139"/>
              </a:xfrm>
            </p:grpSpPr>
            <p:pic>
              <p:nvPicPr>
                <p:cNvPr id="45" name="Picture 44"/>
                <p:cNvPicPr>
                  <a:picLocks noChangeAspect="1"/>
                </p:cNvPicPr>
                <p:nvPr/>
              </p:nvPicPr>
              <p:blipFill>
                <a:blip r:embed="rId11"/>
                <a:stretch>
                  <a:fillRect/>
                </a:stretch>
              </p:blipFill>
              <p:spPr>
                <a:xfrm>
                  <a:off x="7583233" y="2275112"/>
                  <a:ext cx="527111" cy="689388"/>
                </a:xfrm>
                <a:prstGeom prst="rect">
                  <a:avLst/>
                </a:prstGeom>
              </p:spPr>
            </p:pic>
            <p:pic>
              <p:nvPicPr>
                <p:cNvPr id="46" name="Picture 45"/>
                <p:cNvPicPr>
                  <a:picLocks noChangeAspect="1"/>
                </p:cNvPicPr>
                <p:nvPr/>
              </p:nvPicPr>
              <p:blipFill>
                <a:blip r:embed="rId11"/>
                <a:stretch>
                  <a:fillRect/>
                </a:stretch>
              </p:blipFill>
              <p:spPr>
                <a:xfrm>
                  <a:off x="7661994" y="2348863"/>
                  <a:ext cx="527111" cy="689388"/>
                </a:xfrm>
                <a:prstGeom prst="rect">
                  <a:avLst/>
                </a:prstGeom>
              </p:spPr>
            </p:pic>
            <p:sp>
              <p:nvSpPr>
                <p:cNvPr id="47" name="Right Triangle 46"/>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TextBox 47"/>
                <p:cNvSpPr txBox="1"/>
                <p:nvPr/>
              </p:nvSpPr>
              <p:spPr>
                <a:xfrm>
                  <a:off x="7727283" y="2744836"/>
                  <a:ext cx="376896" cy="261460"/>
                </a:xfrm>
                <a:prstGeom prst="rect">
                  <a:avLst/>
                </a:prstGeom>
                <a:noFill/>
              </p:spPr>
              <p:txBody>
                <a:bodyPr wrap="none" lIns="0" tIns="0" rIns="0" bIns="0" rtlCol="0">
                  <a:spAutoFit/>
                </a:bodyPr>
                <a:lstStyle/>
                <a:p>
                  <a:pPr defTabSz="932559" fontAlgn="auto">
                    <a:spcBef>
                      <a:spcPts val="0"/>
                    </a:spcBef>
                    <a:spcAft>
                      <a:spcPts val="0"/>
                    </a:spcAft>
                    <a:defRPr/>
                  </a:pPr>
                  <a:r>
                    <a:rPr lang="fi-FI" sz="1122" spc="-71" dirty="0" err="1">
                      <a:solidFill>
                        <a:srgbClr val="FFFFFF"/>
                      </a:solidFill>
                      <a:effectLst>
                        <a:outerShdw blurRad="50800" dist="38100" dir="2700000" algn="tl" rotWithShape="0">
                          <a:srgbClr val="EB3C00">
                            <a:alpha val="40000"/>
                          </a:srgbClr>
                        </a:outerShdw>
                      </a:effectLst>
                      <a:latin typeface="Segoe UI"/>
                      <a:ea typeface="+mn-ea"/>
                    </a:rPr>
                    <a:t>aspx</a:t>
                  </a:r>
                  <a:endParaRPr lang="en-US" sz="1122"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49" name="Group 48"/>
              <p:cNvGrpSpPr>
                <a:grpSpLocks noChangeAspect="1"/>
              </p:cNvGrpSpPr>
              <p:nvPr/>
            </p:nvGrpSpPr>
            <p:grpSpPr>
              <a:xfrm>
                <a:off x="2618857" y="3788428"/>
                <a:ext cx="409562" cy="504000"/>
                <a:chOff x="8228898" y="2273094"/>
                <a:chExt cx="621781" cy="765157"/>
              </a:xfrm>
            </p:grpSpPr>
            <p:pic>
              <p:nvPicPr>
                <p:cNvPr id="50" name="Picture 49"/>
                <p:cNvPicPr>
                  <a:picLocks noChangeAspect="1"/>
                </p:cNvPicPr>
                <p:nvPr/>
              </p:nvPicPr>
              <p:blipFill>
                <a:blip r:embed="rId11"/>
                <a:stretch>
                  <a:fillRect/>
                </a:stretch>
              </p:blipFill>
              <p:spPr>
                <a:xfrm>
                  <a:off x="8228898" y="2273094"/>
                  <a:ext cx="527111" cy="689388"/>
                </a:xfrm>
                <a:prstGeom prst="rect">
                  <a:avLst/>
                </a:prstGeom>
              </p:spPr>
            </p:pic>
            <p:pic>
              <p:nvPicPr>
                <p:cNvPr id="51" name="Picture 50"/>
                <p:cNvPicPr>
                  <a:picLocks noChangeAspect="1"/>
                </p:cNvPicPr>
                <p:nvPr/>
              </p:nvPicPr>
              <p:blipFill>
                <a:blip r:embed="rId11"/>
                <a:stretch>
                  <a:fillRect/>
                </a:stretch>
              </p:blipFill>
              <p:spPr>
                <a:xfrm>
                  <a:off x="8323568" y="2348863"/>
                  <a:ext cx="527111" cy="689388"/>
                </a:xfrm>
                <a:prstGeom prst="rect">
                  <a:avLst/>
                </a:prstGeom>
              </p:spPr>
            </p:pic>
            <p:sp>
              <p:nvSpPr>
                <p:cNvPr id="52" name="Right Triangle 51"/>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Box 52"/>
                <p:cNvSpPr txBox="1"/>
                <p:nvPr/>
              </p:nvSpPr>
              <p:spPr>
                <a:xfrm>
                  <a:off x="8385074" y="2783306"/>
                  <a:ext cx="452457" cy="214452"/>
                </a:xfrm>
                <a:prstGeom prst="rect">
                  <a:avLst/>
                </a:prstGeom>
                <a:noFill/>
              </p:spPr>
              <p:txBody>
                <a:bodyPr wrap="none" lIns="0" tIns="0" rIns="0" bIns="0" rtlCol="0">
                  <a:spAutoFit/>
                </a:bodyPr>
                <a:lstStyle/>
                <a:p>
                  <a:pPr defTabSz="932559" fontAlgn="auto">
                    <a:spcBef>
                      <a:spcPts val="0"/>
                    </a:spcBef>
                    <a:spcAft>
                      <a:spcPts val="0"/>
                    </a:spcAft>
                    <a:defRPr/>
                  </a:pPr>
                  <a:r>
                    <a:rPr lang="fi-FI" sz="918" spc="-71" dirty="0" err="1">
                      <a:solidFill>
                        <a:srgbClr val="FFFFFF"/>
                      </a:solidFill>
                      <a:effectLst>
                        <a:outerShdw blurRad="50800" dist="38100" dir="2700000" algn="tl" rotWithShape="0">
                          <a:srgbClr val="EB3C00">
                            <a:alpha val="40000"/>
                          </a:srgbClr>
                        </a:outerShdw>
                      </a:effectLst>
                      <a:latin typeface="Segoe UI"/>
                      <a:ea typeface="+mn-ea"/>
                    </a:rPr>
                    <a:t>master</a:t>
                  </a:r>
                  <a:endParaRPr lang="en-US" sz="918"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nvGrpSpPr>
              <p:cNvPr id="54" name="Group 53"/>
              <p:cNvGrpSpPr>
                <a:grpSpLocks noChangeAspect="1"/>
              </p:cNvGrpSpPr>
              <p:nvPr/>
            </p:nvGrpSpPr>
            <p:grpSpPr>
              <a:xfrm>
                <a:off x="2468161" y="4175148"/>
                <a:ext cx="400137" cy="504000"/>
                <a:chOff x="8856725" y="2275112"/>
                <a:chExt cx="605872" cy="763139"/>
              </a:xfrm>
            </p:grpSpPr>
            <p:pic>
              <p:nvPicPr>
                <p:cNvPr id="55" name="Picture 54"/>
                <p:cNvPicPr>
                  <a:picLocks noChangeAspect="1"/>
                </p:cNvPicPr>
                <p:nvPr/>
              </p:nvPicPr>
              <p:blipFill>
                <a:blip r:embed="rId11"/>
                <a:stretch>
                  <a:fillRect/>
                </a:stretch>
              </p:blipFill>
              <p:spPr>
                <a:xfrm>
                  <a:off x="8856725" y="2275112"/>
                  <a:ext cx="527111" cy="689388"/>
                </a:xfrm>
                <a:prstGeom prst="rect">
                  <a:avLst/>
                </a:prstGeom>
              </p:spPr>
            </p:pic>
            <p:pic>
              <p:nvPicPr>
                <p:cNvPr id="56" name="Picture 55"/>
                <p:cNvPicPr>
                  <a:picLocks noChangeAspect="1"/>
                </p:cNvPicPr>
                <p:nvPr/>
              </p:nvPicPr>
              <p:blipFill>
                <a:blip r:embed="rId11"/>
                <a:stretch>
                  <a:fillRect/>
                </a:stretch>
              </p:blipFill>
              <p:spPr>
                <a:xfrm>
                  <a:off x="8935486" y="2348863"/>
                  <a:ext cx="527111" cy="689388"/>
                </a:xfrm>
                <a:prstGeom prst="rect">
                  <a:avLst/>
                </a:prstGeom>
              </p:spPr>
            </p:pic>
            <p:sp>
              <p:nvSpPr>
                <p:cNvPr id="57" name="Right Triangle 56"/>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a:defRPr/>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TextBox 57"/>
                <p:cNvSpPr txBox="1"/>
                <p:nvPr/>
              </p:nvSpPr>
              <p:spPr>
                <a:xfrm>
                  <a:off x="9043433" y="2698547"/>
                  <a:ext cx="156894" cy="332723"/>
                </a:xfrm>
                <a:prstGeom prst="rect">
                  <a:avLst/>
                </a:prstGeom>
                <a:noFill/>
              </p:spPr>
              <p:txBody>
                <a:bodyPr wrap="none" lIns="0" tIns="0" rIns="0" bIns="0" rtlCol="0">
                  <a:spAutoFit/>
                </a:bodyPr>
                <a:lstStyle/>
                <a:p>
                  <a:pPr algn="r" defTabSz="932559" fontAlgn="auto">
                    <a:spcBef>
                      <a:spcPts val="0"/>
                    </a:spcBef>
                    <a:spcAft>
                      <a:spcPts val="0"/>
                    </a:spcAft>
                    <a:defRPr/>
                  </a:pPr>
                  <a:r>
                    <a:rPr lang="fi-FI" sz="1428" spc="-71" dirty="0" err="1">
                      <a:solidFill>
                        <a:srgbClr val="FFFFFF"/>
                      </a:solidFill>
                      <a:effectLst>
                        <a:outerShdw blurRad="50800" dist="38100" dir="2700000" algn="tl" rotWithShape="0">
                          <a:srgbClr val="EB3C00">
                            <a:alpha val="40000"/>
                          </a:srgbClr>
                        </a:outerShdw>
                      </a:effectLst>
                      <a:latin typeface="Segoe UI"/>
                      <a:ea typeface="+mn-ea"/>
                    </a:rPr>
                    <a:t>js</a:t>
                  </a:r>
                  <a:endParaRPr lang="en-US" sz="1428" spc="-71" dirty="0">
                    <a:solidFill>
                      <a:srgbClr val="FFFFFF"/>
                    </a:solidFill>
                    <a:effectLst>
                      <a:outerShdw blurRad="50800" dist="38100" dir="2700000" algn="tl" rotWithShape="0">
                        <a:srgbClr val="EB3C00">
                          <a:alpha val="40000"/>
                        </a:srgbClr>
                      </a:outerShdw>
                    </a:effectLst>
                    <a:latin typeface="Segoe UI"/>
                    <a:ea typeface="+mn-ea"/>
                  </a:endParaRPr>
                </a:p>
              </p:txBody>
            </p:sp>
          </p:grpSp>
        </p:grpSp>
      </p:grpSp>
      <p:grpSp>
        <p:nvGrpSpPr>
          <p:cNvPr id="61" name="Group 60"/>
          <p:cNvGrpSpPr/>
          <p:nvPr/>
        </p:nvGrpSpPr>
        <p:grpSpPr>
          <a:xfrm>
            <a:off x="7504391" y="2670518"/>
            <a:ext cx="1452524" cy="902689"/>
            <a:chOff x="10169960" y="3361847"/>
            <a:chExt cx="1424172" cy="885070"/>
          </a:xfrm>
        </p:grpSpPr>
        <p:pic>
          <p:nvPicPr>
            <p:cNvPr id="62" name="Picture 61"/>
            <p:cNvPicPr>
              <a:picLocks noChangeAspect="1"/>
            </p:cNvPicPr>
            <p:nvPr/>
          </p:nvPicPr>
          <p:blipFill>
            <a:blip r:embed="rId12"/>
            <a:stretch>
              <a:fillRect/>
            </a:stretch>
          </p:blipFill>
          <p:spPr>
            <a:xfrm>
              <a:off x="10571003" y="3361847"/>
              <a:ext cx="597915" cy="598560"/>
            </a:xfrm>
            <a:prstGeom prst="rect">
              <a:avLst/>
            </a:prstGeom>
          </p:spPr>
        </p:pic>
        <p:sp>
          <p:nvSpPr>
            <p:cNvPr id="63" name="TextBox 62"/>
            <p:cNvSpPr txBox="1"/>
            <p:nvPr/>
          </p:nvSpPr>
          <p:spPr>
            <a:xfrm>
              <a:off x="10169960" y="3932985"/>
              <a:ext cx="1424172" cy="313932"/>
            </a:xfrm>
            <a:prstGeom prst="rect">
              <a:avLst/>
            </a:prstGeom>
            <a:noFill/>
          </p:spPr>
          <p:txBody>
            <a:bodyPr wrap="none" lIns="0" tIns="0" rIns="0" bIns="0" rtlCol="0">
              <a:spAutoFit/>
            </a:bodyPr>
            <a:lstStyle/>
            <a:p>
              <a:pPr defTabSz="932559" fontAlgn="auto">
                <a:spcBef>
                  <a:spcPts val="0"/>
                </a:spcBef>
                <a:spcAft>
                  <a:spcPts val="0"/>
                </a:spcAft>
                <a:defRPr/>
              </a:pPr>
              <a:r>
                <a:rPr lang="en-US" sz="2040" spc="-71" dirty="0">
                  <a:gradFill>
                    <a:gsLst>
                      <a:gs pos="2917">
                        <a:srgbClr val="797A7D"/>
                      </a:gs>
                      <a:gs pos="95000">
                        <a:srgbClr val="797A7D"/>
                      </a:gs>
                    </a:gsLst>
                    <a:lin ang="5400000" scaled="0"/>
                  </a:gradFill>
                  <a:latin typeface="Segoe UI"/>
                  <a:ea typeface="+mn-ea"/>
                </a:rPr>
                <a:t>Web Services</a:t>
              </a:r>
            </a:p>
          </p:txBody>
        </p:sp>
      </p:grpSp>
      <p:grpSp>
        <p:nvGrpSpPr>
          <p:cNvPr id="67" name="Group 66"/>
          <p:cNvGrpSpPr/>
          <p:nvPr/>
        </p:nvGrpSpPr>
        <p:grpSpPr>
          <a:xfrm>
            <a:off x="7611680" y="1277519"/>
            <a:ext cx="1117825" cy="1289745"/>
            <a:chOff x="5533729" y="1219725"/>
            <a:chExt cx="1096006" cy="1264571"/>
          </a:xfrm>
        </p:grpSpPr>
        <p:pic>
          <p:nvPicPr>
            <p:cNvPr id="64" name="Picture 63"/>
            <p:cNvPicPr>
              <a:picLocks noChangeAspect="1"/>
            </p:cNvPicPr>
            <p:nvPr/>
          </p:nvPicPr>
          <p:blipFill>
            <a:blip r:embed="rId3"/>
            <a:stretch>
              <a:fillRect/>
            </a:stretch>
          </p:blipFill>
          <p:spPr>
            <a:xfrm>
              <a:off x="5533729" y="1292597"/>
              <a:ext cx="465830" cy="863861"/>
            </a:xfrm>
            <a:prstGeom prst="rect">
              <a:avLst/>
            </a:prstGeom>
          </p:spPr>
        </p:pic>
        <p:pic>
          <p:nvPicPr>
            <p:cNvPr id="65" name="Picture 64"/>
            <p:cNvPicPr>
              <a:picLocks noChangeAspect="1"/>
            </p:cNvPicPr>
            <p:nvPr/>
          </p:nvPicPr>
          <p:blipFill>
            <a:blip r:embed="rId6"/>
            <a:stretch>
              <a:fillRect/>
            </a:stretch>
          </p:blipFill>
          <p:spPr>
            <a:xfrm>
              <a:off x="5835073" y="1219725"/>
              <a:ext cx="730013" cy="911760"/>
            </a:xfrm>
            <a:prstGeom prst="rect">
              <a:avLst/>
            </a:prstGeom>
          </p:spPr>
        </p:pic>
        <p:sp>
          <p:nvSpPr>
            <p:cNvPr id="66" name="TextBox 65"/>
            <p:cNvSpPr txBox="1"/>
            <p:nvPr/>
          </p:nvSpPr>
          <p:spPr>
            <a:xfrm>
              <a:off x="5533729" y="2170364"/>
              <a:ext cx="1096006" cy="313932"/>
            </a:xfrm>
            <a:prstGeom prst="rect">
              <a:avLst/>
            </a:prstGeom>
            <a:noFill/>
          </p:spPr>
          <p:txBody>
            <a:bodyPr wrap="none" lIns="0" tIns="0" rIns="0" bIns="0" rtlCol="0">
              <a:spAutoFit/>
            </a:bodyPr>
            <a:lstStyle/>
            <a:p>
              <a:pPr defTabSz="932559" fontAlgn="auto">
                <a:spcBef>
                  <a:spcPts val="0"/>
                </a:spcBef>
                <a:spcAft>
                  <a:spcPts val="0"/>
                </a:spcAft>
                <a:defRPr/>
              </a:pPr>
              <a:r>
                <a:rPr lang="en-US" sz="2040" spc="-71" dirty="0">
                  <a:gradFill>
                    <a:gsLst>
                      <a:gs pos="2917">
                        <a:srgbClr val="797A7D"/>
                      </a:gs>
                      <a:gs pos="95000">
                        <a:srgbClr val="797A7D"/>
                      </a:gs>
                    </a:gsLst>
                    <a:lin ang="5400000" scaled="0"/>
                  </a:gradFill>
                  <a:latin typeface="Segoe UI"/>
                  <a:ea typeface="+mn-ea"/>
                </a:rPr>
                <a:t>Databases</a:t>
              </a:r>
            </a:p>
          </p:txBody>
        </p:sp>
      </p:grpSp>
      <p:grpSp>
        <p:nvGrpSpPr>
          <p:cNvPr id="68" name="Group 67"/>
          <p:cNvGrpSpPr>
            <a:grpSpLocks noChangeAspect="1"/>
          </p:cNvGrpSpPr>
          <p:nvPr/>
        </p:nvGrpSpPr>
        <p:grpSpPr>
          <a:xfrm>
            <a:off x="3664717" y="5304458"/>
            <a:ext cx="1935867" cy="1171095"/>
            <a:chOff x="781287" y="4564525"/>
            <a:chExt cx="2582491" cy="1562274"/>
          </a:xfrm>
        </p:grpSpPr>
        <p:pic>
          <p:nvPicPr>
            <p:cNvPr id="69" name="Picture 68"/>
            <p:cNvPicPr>
              <a:picLocks noChangeAspect="1"/>
            </p:cNvPicPr>
            <p:nvPr/>
          </p:nvPicPr>
          <p:blipFill>
            <a:blip r:embed="rId13"/>
            <a:stretch>
              <a:fillRect/>
            </a:stretch>
          </p:blipFill>
          <p:spPr>
            <a:xfrm>
              <a:off x="781287" y="4564525"/>
              <a:ext cx="1334951" cy="1267414"/>
            </a:xfrm>
            <a:prstGeom prst="rect">
              <a:avLst/>
            </a:prstGeom>
          </p:spPr>
        </p:pic>
        <p:pic>
          <p:nvPicPr>
            <p:cNvPr id="70" name="Picture 69"/>
            <p:cNvPicPr>
              <a:picLocks noChangeAspect="1"/>
            </p:cNvPicPr>
            <p:nvPr/>
          </p:nvPicPr>
          <p:blipFill>
            <a:blip r:embed="rId14"/>
            <a:stretch>
              <a:fillRect/>
            </a:stretch>
          </p:blipFill>
          <p:spPr>
            <a:xfrm>
              <a:off x="2722844" y="5169800"/>
              <a:ext cx="640934" cy="956999"/>
            </a:xfrm>
            <a:prstGeom prst="rect">
              <a:avLst/>
            </a:prstGeom>
          </p:spPr>
        </p:pic>
        <p:pic>
          <p:nvPicPr>
            <p:cNvPr id="71" name="Picture 70"/>
            <p:cNvPicPr>
              <a:picLocks noChangeAspect="1"/>
            </p:cNvPicPr>
            <p:nvPr/>
          </p:nvPicPr>
          <p:blipFill>
            <a:blip r:embed="rId15"/>
            <a:stretch>
              <a:fillRect/>
            </a:stretch>
          </p:blipFill>
          <p:spPr>
            <a:xfrm>
              <a:off x="1625422" y="5341440"/>
              <a:ext cx="963439" cy="699247"/>
            </a:xfrm>
            <a:prstGeom prst="rect">
              <a:avLst/>
            </a:prstGeom>
          </p:spPr>
        </p:pic>
        <p:pic>
          <p:nvPicPr>
            <p:cNvPr id="72" name="Picture 71"/>
            <p:cNvPicPr>
              <a:picLocks noChangeAspect="1"/>
            </p:cNvPicPr>
            <p:nvPr/>
          </p:nvPicPr>
          <p:blipFill>
            <a:blip r:embed="rId16"/>
            <a:stretch>
              <a:fillRect/>
            </a:stretch>
          </p:blipFill>
          <p:spPr>
            <a:xfrm>
              <a:off x="2087010" y="4919651"/>
              <a:ext cx="907928" cy="658958"/>
            </a:xfrm>
            <a:prstGeom prst="rect">
              <a:avLst/>
            </a:prstGeom>
          </p:spPr>
        </p:pic>
      </p:grpSp>
      <p:cxnSp>
        <p:nvCxnSpPr>
          <p:cNvPr id="73" name="Straight Arrow Connector 72"/>
          <p:cNvCxnSpPr/>
          <p:nvPr/>
        </p:nvCxnSpPr>
        <p:spPr>
          <a:xfrm flipV="1">
            <a:off x="4667900" y="2050911"/>
            <a:ext cx="2836492" cy="1516019"/>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p:nvPr/>
        </p:nvCxnSpPr>
        <p:spPr>
          <a:xfrm flipV="1">
            <a:off x="4811238" y="3039648"/>
            <a:ext cx="2693154" cy="589096"/>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a:off x="4667899" y="3741319"/>
            <a:ext cx="2943781" cy="1067417"/>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5729482" y="5936801"/>
            <a:ext cx="1435849" cy="1"/>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flipH="1" flipV="1">
            <a:off x="3429207" y="4658826"/>
            <a:ext cx="625435" cy="702635"/>
          </a:xfrm>
          <a:prstGeom prst="straightConnector1">
            <a:avLst/>
          </a:prstGeom>
          <a:ln w="412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89649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1000"/>
                                        <p:tgtEl>
                                          <p:spTgt spid="79"/>
                                        </p:tgtEl>
                                      </p:cBhvr>
                                    </p:animEffect>
                                    <p:anim calcmode="lin" valueType="num">
                                      <p:cBhvr>
                                        <p:cTn id="18" dur="1000" fill="hold"/>
                                        <p:tgtEl>
                                          <p:spTgt spid="79"/>
                                        </p:tgtEl>
                                        <p:attrNameLst>
                                          <p:attrName>ppt_x</p:attrName>
                                        </p:attrNameLst>
                                      </p:cBhvr>
                                      <p:tavLst>
                                        <p:tav tm="0">
                                          <p:val>
                                            <p:strVal val="#ppt_x"/>
                                          </p:val>
                                        </p:tav>
                                        <p:tav tm="100000">
                                          <p:val>
                                            <p:strVal val="#ppt_x"/>
                                          </p:val>
                                        </p:tav>
                                      </p:tavLst>
                                    </p:anim>
                                    <p:anim calcmode="lin" valueType="num">
                                      <p:cBhvr>
                                        <p:cTn id="19" dur="1000" fill="hold"/>
                                        <p:tgtEl>
                                          <p:spTgt spid="7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anim calcmode="lin" valueType="num">
                                      <p:cBhvr>
                                        <p:cTn id="23" dur="1000" fill="hold"/>
                                        <p:tgtEl>
                                          <p:spTgt spid="82"/>
                                        </p:tgtEl>
                                        <p:attrNameLst>
                                          <p:attrName>ppt_x</p:attrName>
                                        </p:attrNameLst>
                                      </p:cBhvr>
                                      <p:tavLst>
                                        <p:tav tm="0">
                                          <p:val>
                                            <p:strVal val="#ppt_x"/>
                                          </p:val>
                                        </p:tav>
                                        <p:tav tm="100000">
                                          <p:val>
                                            <p:strVal val="#ppt_x"/>
                                          </p:val>
                                        </p:tav>
                                      </p:tavLst>
                                    </p:anim>
                                    <p:anim calcmode="lin" valueType="num">
                                      <p:cBhvr>
                                        <p:cTn id="24" dur="1000" fill="hold"/>
                                        <p:tgtEl>
                                          <p:spTgt spid="8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1000"/>
                                        <p:tgtEl>
                                          <p:spTgt spid="84"/>
                                        </p:tgtEl>
                                      </p:cBhvr>
                                    </p:animEffect>
                                    <p:anim calcmode="lin" valueType="num">
                                      <p:cBhvr>
                                        <p:cTn id="28" dur="1000" fill="hold"/>
                                        <p:tgtEl>
                                          <p:spTgt spid="84"/>
                                        </p:tgtEl>
                                        <p:attrNameLst>
                                          <p:attrName>ppt_x</p:attrName>
                                        </p:attrNameLst>
                                      </p:cBhvr>
                                      <p:tavLst>
                                        <p:tav tm="0">
                                          <p:val>
                                            <p:strVal val="#ppt_x"/>
                                          </p:val>
                                        </p:tav>
                                        <p:tav tm="100000">
                                          <p:val>
                                            <p:strVal val="#ppt_x"/>
                                          </p:val>
                                        </p:tav>
                                      </p:tavLst>
                                    </p:anim>
                                    <p:anim calcmode="lin" valueType="num">
                                      <p:cBhvr>
                                        <p:cTn id="2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6239" y="2078929"/>
            <a:ext cx="10776750" cy="149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ctr" anchorCtr="0" compatLnSpc="1">
            <a:prstTxWarp prst="textNoShape">
              <a:avLst/>
            </a:prstTxWarp>
          </a:bodyPr>
          <a:lstStyle/>
          <a:p>
            <a:pPr algn="l" eaLnBrk="1" hangingPunct="1"/>
            <a:r>
              <a:rPr lang="en-US" altLang="en-US" dirty="0">
                <a:latin typeface="Source Sans Pro" pitchFamily="34" charset="0"/>
              </a:rPr>
              <a:t>DEMO</a:t>
            </a:r>
          </a:p>
        </p:txBody>
      </p:sp>
      <p:sp>
        <p:nvSpPr>
          <p:cNvPr id="2" name="TextBox 1"/>
          <p:cNvSpPr txBox="1"/>
          <p:nvPr/>
        </p:nvSpPr>
        <p:spPr>
          <a:xfrm>
            <a:off x="844976" y="3934326"/>
            <a:ext cx="3020379" cy="369332"/>
          </a:xfrm>
          <a:prstGeom prst="rect">
            <a:avLst/>
          </a:prstGeom>
          <a:noFill/>
        </p:spPr>
        <p:txBody>
          <a:bodyPr wrap="none" rtlCol="0">
            <a:spAutoFit/>
          </a:bodyPr>
          <a:lstStyle/>
          <a:p>
            <a:pPr marL="0" marR="0" lvl="0" indent="0" algn="l" defTabSz="62179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E0E0E0"/>
                </a:solidFill>
                <a:effectLst/>
                <a:uLnTx/>
                <a:uFillTx/>
                <a:latin typeface="Century Gothic" panose="020B0502020202020204" pitchFamily="34" charset="0"/>
                <a:ea typeface="MS PGothic" pitchFamily="34" charset="-128"/>
                <a:cs typeface="+mn-cs"/>
              </a:rPr>
              <a:t>SharePoint-hosted add-in</a:t>
            </a:r>
          </a:p>
        </p:txBody>
      </p:sp>
    </p:spTree>
    <p:extLst>
      <p:ext uri="{BB962C8B-B14F-4D97-AF65-F5344CB8AC3E}">
        <p14:creationId xmlns:p14="http://schemas.microsoft.com/office/powerpoint/2010/main" val="12265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3412" y="2629547"/>
            <a:ext cx="11189653" cy="1165588"/>
          </a:xfrm>
        </p:spPr>
        <p:txBody>
          <a:bodyPr>
            <a:normAutofit/>
          </a:bodyPr>
          <a:lstStyle/>
          <a:p>
            <a:pPr eaLnBrk="1" fontAlgn="auto" hangingPunct="1">
              <a:spcAft>
                <a:spcPts val="0"/>
              </a:spcAft>
              <a:defRPr/>
            </a:pPr>
            <a:r>
              <a:rPr lang="en-US" dirty="0">
                <a:ea typeface="+mj-ea"/>
              </a:rPr>
              <a:t>SharePoint framework</a:t>
            </a:r>
          </a:p>
        </p:txBody>
      </p:sp>
      <p:sp>
        <p:nvSpPr>
          <p:cNvPr id="2" name="TextBox 1"/>
          <p:cNvSpPr txBox="1"/>
          <p:nvPr/>
        </p:nvSpPr>
        <p:spPr>
          <a:xfrm>
            <a:off x="1889574" y="4018474"/>
            <a:ext cx="3485249" cy="461665"/>
          </a:xfrm>
          <a:prstGeom prst="rect">
            <a:avLst/>
          </a:prstGeom>
          <a:noFill/>
        </p:spPr>
        <p:txBody>
          <a:bodyPr wrap="none" rtlCol="0">
            <a:spAutoFit/>
          </a:bodyPr>
          <a:lstStyle/>
          <a:p>
            <a:pPr defTabSz="914340" fontAlgn="auto">
              <a:spcBef>
                <a:spcPts val="0"/>
              </a:spcBef>
              <a:spcAft>
                <a:spcPts val="0"/>
              </a:spcAft>
            </a:pPr>
            <a:r>
              <a:rPr lang="en-US" sz="2400" kern="0" dirty="0">
                <a:solidFill>
                  <a:prstClr val="black"/>
                </a:solidFill>
              </a:rPr>
              <a:t>Client Web Part Basics</a:t>
            </a:r>
          </a:p>
        </p:txBody>
      </p:sp>
    </p:spTree>
    <p:extLst>
      <p:ext uri="{BB962C8B-B14F-4D97-AF65-F5344CB8AC3E}">
        <p14:creationId xmlns:p14="http://schemas.microsoft.com/office/powerpoint/2010/main" val="380475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Project Creation</a:t>
            </a:r>
          </a:p>
        </p:txBody>
      </p:sp>
      <p:sp>
        <p:nvSpPr>
          <p:cNvPr id="3" name="Content Placeholder 2"/>
          <p:cNvSpPr>
            <a:spLocks noGrp="1"/>
          </p:cNvSpPr>
          <p:nvPr>
            <p:ph idx="1"/>
          </p:nvPr>
        </p:nvSpPr>
        <p:spPr>
          <a:xfrm>
            <a:off x="455020" y="1859799"/>
            <a:ext cx="6287638" cy="3708789"/>
          </a:xfrm>
        </p:spPr>
        <p:txBody>
          <a:bodyPr/>
          <a:lstStyle/>
          <a:p>
            <a:pPr marL="0" indent="0">
              <a:buNone/>
            </a:pPr>
            <a:r>
              <a:rPr lang="en-US" dirty="0"/>
              <a:t>Yeoman Generator</a:t>
            </a:r>
          </a:p>
          <a:p>
            <a:pPr marL="543993" lvl="1" indent="0">
              <a:buNone/>
            </a:pPr>
            <a:r>
              <a:rPr lang="en-US" sz="2448" dirty="0"/>
              <a:t>Creates initial project files</a:t>
            </a:r>
          </a:p>
          <a:p>
            <a:pPr marL="543993" lvl="1" indent="0">
              <a:buNone/>
            </a:pPr>
            <a:r>
              <a:rPr lang="en-US" sz="2448" dirty="0"/>
              <a:t>React and KO built-in</a:t>
            </a:r>
          </a:p>
          <a:p>
            <a:pPr marL="543993" lvl="1" indent="0">
              <a:buNone/>
            </a:pPr>
            <a:r>
              <a:rPr lang="en-US" sz="2448" dirty="0"/>
              <a:t>Angular 2 requires manual steps</a:t>
            </a:r>
          </a:p>
          <a:p>
            <a:pPr marL="543993" lvl="1" indent="0">
              <a:buNone/>
            </a:pPr>
            <a:r>
              <a:rPr lang="en-US" sz="2448" dirty="0" err="1">
                <a:solidFill>
                  <a:schemeClr val="bg1">
                    <a:lumMod val="65000"/>
                  </a:schemeClr>
                </a:solidFill>
              </a:rPr>
              <a:t>yo</a:t>
            </a:r>
            <a:r>
              <a:rPr lang="en-US" sz="2448" dirty="0">
                <a:solidFill>
                  <a:schemeClr val="bg1">
                    <a:lumMod val="65000"/>
                  </a:schemeClr>
                </a:solidFill>
              </a:rPr>
              <a:t> @</a:t>
            </a:r>
            <a:r>
              <a:rPr lang="en-US" sz="2448" dirty="0" err="1">
                <a:solidFill>
                  <a:schemeClr val="bg1">
                    <a:lumMod val="65000"/>
                  </a:schemeClr>
                </a:solidFill>
              </a:rPr>
              <a:t>microsoft</a:t>
            </a:r>
            <a:r>
              <a:rPr lang="en-US" sz="2448" dirty="0">
                <a:solidFill>
                  <a:schemeClr val="bg1">
                    <a:lumMod val="65000"/>
                  </a:schemeClr>
                </a:solidFill>
              </a:rPr>
              <a:t>/</a:t>
            </a:r>
            <a:r>
              <a:rPr lang="en-US" sz="2448" dirty="0" err="1">
                <a:solidFill>
                  <a:schemeClr val="bg1">
                    <a:lumMod val="65000"/>
                  </a:schemeClr>
                </a:solidFill>
              </a:rPr>
              <a:t>sharepoint</a:t>
            </a:r>
            <a:r>
              <a:rPr lang="en-US" sz="2448" dirty="0">
                <a:solidFill>
                  <a:schemeClr val="bg1">
                    <a:lumMod val="65000"/>
                  </a:schemeClr>
                </a:solidFill>
              </a:rPr>
              <a:t> </a:t>
            </a:r>
          </a:p>
          <a:p>
            <a:pPr marL="0" indent="0">
              <a:buNone/>
            </a:pPr>
            <a:r>
              <a:rPr lang="en-US" dirty="0"/>
              <a:t>Visual Studio 2015</a:t>
            </a:r>
          </a:p>
          <a:p>
            <a:pPr marL="621707" lvl="1" indent="0">
              <a:buNone/>
            </a:pPr>
            <a:r>
              <a:rPr lang="en-US" sz="2400" dirty="0"/>
              <a:t>Open created project for editing</a:t>
            </a:r>
            <a:endParaRPr lang="en-US" sz="1904" dirty="0">
              <a:solidFill>
                <a:schemeClr val="bg1">
                  <a:lumMod val="65000"/>
                </a:schemeClr>
              </a:solidFill>
            </a:endParaRPr>
          </a:p>
        </p:txBody>
      </p:sp>
      <p:pic>
        <p:nvPicPr>
          <p:cNvPr id="4" name="Picture 3"/>
          <p:cNvPicPr>
            <a:picLocks noChangeAspect="1"/>
          </p:cNvPicPr>
          <p:nvPr/>
        </p:nvPicPr>
        <p:blipFill>
          <a:blip r:embed="rId3"/>
          <a:stretch>
            <a:fillRect/>
          </a:stretch>
        </p:blipFill>
        <p:spPr>
          <a:xfrm>
            <a:off x="6816971" y="2104326"/>
            <a:ext cx="4996887" cy="3219736"/>
          </a:xfrm>
          <a:prstGeom prst="rect">
            <a:avLst/>
          </a:prstGeom>
        </p:spPr>
      </p:pic>
    </p:spTree>
    <p:extLst>
      <p:ext uri="{BB962C8B-B14F-4D97-AF65-F5344CB8AC3E}">
        <p14:creationId xmlns:p14="http://schemas.microsoft.com/office/powerpoint/2010/main" val="3003831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a:t>Extending the </a:t>
            </a:r>
            <a:r>
              <a:rPr lang="en-US" dirty="0" err="1"/>
              <a:t>BaseClientSideWebPart</a:t>
            </a:r>
            <a:endParaRPr lang="en-US" dirty="0"/>
          </a:p>
        </p:txBody>
      </p:sp>
      <p:sp>
        <p:nvSpPr>
          <p:cNvPr id="2" name="Rectangle 1"/>
          <p:cNvSpPr/>
          <p:nvPr/>
        </p:nvSpPr>
        <p:spPr>
          <a:xfrm>
            <a:off x="726267" y="1663679"/>
            <a:ext cx="11466038" cy="929485"/>
          </a:xfrm>
          <a:prstGeom prst="rect">
            <a:avLst/>
          </a:prstGeom>
        </p:spPr>
        <p:txBody>
          <a:bodyPr wrap="square">
            <a:spAutoFit/>
          </a:bodyPr>
          <a:lstStyle/>
          <a:p>
            <a:pPr defTabSz="1243493" fontAlgn="auto">
              <a:spcBef>
                <a:spcPts val="0"/>
              </a:spcBef>
              <a:spcAft>
                <a:spcPts val="0"/>
              </a:spcAft>
            </a:pPr>
            <a:r>
              <a:rPr lang="en-US" sz="2720" kern="0" dirty="0">
                <a:solidFill>
                  <a:srgbClr val="0000FF"/>
                </a:solidFill>
                <a:latin typeface="Consolas" panose="020B0609020204030204" pitchFamily="49" charset="0"/>
              </a:rPr>
              <a:t>export</a:t>
            </a:r>
            <a:r>
              <a:rPr lang="en-US" sz="1224" kern="0" dirty="0">
                <a:solidFill>
                  <a:srgbClr val="000000"/>
                </a:solidFill>
                <a:latin typeface="Consolas" panose="020B0609020204030204" pitchFamily="49" charset="0"/>
              </a:rPr>
              <a:t> </a:t>
            </a:r>
            <a:r>
              <a:rPr lang="en-US" sz="2720" kern="0" dirty="0">
                <a:solidFill>
                  <a:srgbClr val="0000FF"/>
                </a:solidFill>
                <a:latin typeface="Consolas" panose="020B0609020204030204" pitchFamily="49" charset="0"/>
              </a:rPr>
              <a:t>default</a:t>
            </a:r>
            <a:r>
              <a:rPr lang="en-US" sz="1224" kern="0" dirty="0">
                <a:solidFill>
                  <a:srgbClr val="000000"/>
                </a:solidFill>
                <a:latin typeface="Consolas" panose="020B0609020204030204" pitchFamily="49" charset="0"/>
              </a:rPr>
              <a:t> </a:t>
            </a:r>
            <a:r>
              <a:rPr lang="en-US" sz="2720" kern="0" dirty="0">
                <a:solidFill>
                  <a:srgbClr val="0000FF"/>
                </a:solidFill>
                <a:latin typeface="Consolas" panose="020B0609020204030204" pitchFamily="49" charset="0"/>
              </a:rPr>
              <a:t>class</a:t>
            </a:r>
            <a:r>
              <a:rPr lang="en-US" sz="1224" kern="0" dirty="0">
                <a:solidFill>
                  <a:srgbClr val="000000"/>
                </a:solidFill>
                <a:latin typeface="Consolas" panose="020B0609020204030204" pitchFamily="49" charset="0"/>
              </a:rPr>
              <a:t> </a:t>
            </a:r>
            <a:r>
              <a:rPr lang="en-US" sz="2720" kern="0" dirty="0" err="1">
                <a:solidFill>
                  <a:srgbClr val="000000"/>
                </a:solidFill>
                <a:latin typeface="Consolas" panose="020B0609020204030204" pitchFamily="49" charset="0"/>
              </a:rPr>
              <a:t>MyFirstKoWebPartWebPart</a:t>
            </a:r>
            <a:r>
              <a:rPr lang="en-US" sz="2720" kern="0" dirty="0">
                <a:solidFill>
                  <a:srgbClr val="000000"/>
                </a:solidFill>
                <a:latin typeface="Consolas" panose="020B0609020204030204" pitchFamily="49" charset="0"/>
              </a:rPr>
              <a:t> </a:t>
            </a:r>
            <a:r>
              <a:rPr lang="en-US" sz="2720" kern="0" dirty="0">
                <a:solidFill>
                  <a:srgbClr val="0000FF"/>
                </a:solidFill>
                <a:latin typeface="Consolas" panose="020B0609020204030204" pitchFamily="49" charset="0"/>
              </a:rPr>
              <a:t>extends</a:t>
            </a:r>
          </a:p>
          <a:p>
            <a:pPr defTabSz="1243493" fontAlgn="auto">
              <a:spcBef>
                <a:spcPts val="0"/>
              </a:spcBef>
              <a:spcAft>
                <a:spcPts val="0"/>
              </a:spcAft>
            </a:pPr>
            <a:r>
              <a:rPr lang="en-US" sz="1224" kern="0" dirty="0">
                <a:solidFill>
                  <a:srgbClr val="000000"/>
                </a:solidFill>
                <a:latin typeface="Consolas" panose="020B0609020204030204" pitchFamily="49" charset="0"/>
              </a:rPr>
              <a:t>     </a:t>
            </a:r>
            <a:r>
              <a:rPr lang="en-US" sz="2720" kern="0" dirty="0" err="1">
                <a:solidFill>
                  <a:srgbClr val="000000"/>
                </a:solidFill>
                <a:latin typeface="Consolas" panose="020B0609020204030204" pitchFamily="49" charset="0"/>
              </a:rPr>
              <a:t>BaseClientSideWebPart</a:t>
            </a:r>
            <a:r>
              <a:rPr lang="en-US" sz="2720" kern="0" dirty="0">
                <a:solidFill>
                  <a:srgbClr val="000000"/>
                </a:solidFill>
                <a:latin typeface="Consolas" panose="020B0609020204030204" pitchFamily="49" charset="0"/>
              </a:rPr>
              <a:t>&lt;</a:t>
            </a:r>
            <a:r>
              <a:rPr lang="en-US" sz="2720" kern="0" dirty="0" err="1">
                <a:solidFill>
                  <a:srgbClr val="000000"/>
                </a:solidFill>
                <a:latin typeface="Consolas" panose="020B0609020204030204" pitchFamily="49" charset="0"/>
              </a:rPr>
              <a:t>IMyFirstKoWebPartWebPartProps</a:t>
            </a:r>
            <a:r>
              <a:rPr lang="en-US" sz="2720" kern="0" dirty="0">
                <a:solidFill>
                  <a:srgbClr val="000000"/>
                </a:solidFill>
                <a:latin typeface="Consolas" panose="020B0609020204030204" pitchFamily="49" charset="0"/>
              </a:rPr>
              <a:t>&gt;</a:t>
            </a:r>
            <a:r>
              <a:rPr lang="en-US" sz="1224" kern="0" dirty="0">
                <a:solidFill>
                  <a:srgbClr val="000000"/>
                </a:solidFill>
                <a:latin typeface="Consolas" panose="020B0609020204030204" pitchFamily="49" charset="0"/>
              </a:rPr>
              <a:t> </a:t>
            </a:r>
            <a:r>
              <a:rPr lang="en-US" sz="2720" kern="0" dirty="0">
                <a:solidFill>
                  <a:srgbClr val="000000"/>
                </a:solidFill>
                <a:latin typeface="Consolas" panose="020B0609020204030204" pitchFamily="49" charset="0"/>
              </a:rPr>
              <a:t>{}</a:t>
            </a:r>
            <a:endParaRPr lang="en-US" sz="1224"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19044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1"/>
          </p:nvPr>
        </p:nvSpPr>
        <p:spPr/>
        <p:txBody>
          <a:bodyPr/>
          <a:lstStyle/>
          <a:p>
            <a:r>
              <a:rPr lang="en-US" dirty="0"/>
              <a:t>Rendering the </a:t>
            </a:r>
            <a:r>
              <a:rPr lang="en-US" dirty="0" err="1"/>
              <a:t>WebPart</a:t>
            </a:r>
            <a:endParaRPr lang="en-US" dirty="0"/>
          </a:p>
        </p:txBody>
      </p:sp>
      <p:sp>
        <p:nvSpPr>
          <p:cNvPr id="3" name="Rectangle 2"/>
          <p:cNvSpPr/>
          <p:nvPr/>
        </p:nvSpPr>
        <p:spPr>
          <a:xfrm>
            <a:off x="838873" y="1681462"/>
            <a:ext cx="8320444" cy="1117870"/>
          </a:xfrm>
          <a:prstGeom prst="rect">
            <a:avLst/>
          </a:prstGeom>
        </p:spPr>
        <p:txBody>
          <a:bodyPr wrap="square">
            <a:spAutoFit/>
          </a:bodyPr>
          <a:lstStyle/>
          <a:p>
            <a:pPr defTabSz="1243493" fontAlgn="auto">
              <a:spcBef>
                <a:spcPts val="0"/>
              </a:spcBef>
              <a:spcAft>
                <a:spcPts val="0"/>
              </a:spcAft>
            </a:pPr>
            <a:r>
              <a:rPr lang="en-US" sz="1224" kern="0" dirty="0">
                <a:solidFill>
                  <a:srgbClr val="000000"/>
                </a:solidFill>
                <a:latin typeface="Consolas" panose="020B0609020204030204" pitchFamily="49" charset="0"/>
              </a:rPr>
              <a:t> </a:t>
            </a:r>
            <a:r>
              <a:rPr lang="en-US" sz="2720" kern="0" dirty="0">
                <a:solidFill>
                  <a:srgbClr val="0000FF"/>
                </a:solidFill>
                <a:latin typeface="Consolas" panose="020B0609020204030204" pitchFamily="49" charset="0"/>
              </a:rPr>
              <a:t>public</a:t>
            </a:r>
            <a:r>
              <a:rPr lang="en-US" sz="1224" kern="0" dirty="0">
                <a:solidFill>
                  <a:srgbClr val="000000"/>
                </a:solidFill>
                <a:latin typeface="Consolas" panose="020B0609020204030204" pitchFamily="49" charset="0"/>
              </a:rPr>
              <a:t> </a:t>
            </a:r>
            <a:r>
              <a:rPr lang="en-US" sz="2720" kern="0" dirty="0">
                <a:solidFill>
                  <a:srgbClr val="000000"/>
                </a:solidFill>
                <a:latin typeface="Consolas" panose="020B0609020204030204" pitchFamily="49" charset="0"/>
              </a:rPr>
              <a:t>render():</a:t>
            </a:r>
            <a:r>
              <a:rPr lang="en-US" sz="1224" kern="0" dirty="0">
                <a:solidFill>
                  <a:srgbClr val="000000"/>
                </a:solidFill>
                <a:latin typeface="Consolas" panose="020B0609020204030204" pitchFamily="49" charset="0"/>
              </a:rPr>
              <a:t> </a:t>
            </a:r>
            <a:r>
              <a:rPr lang="en-US" sz="2720" kern="0" dirty="0">
                <a:solidFill>
                  <a:srgbClr val="0000FF"/>
                </a:solidFill>
                <a:latin typeface="Consolas" panose="020B0609020204030204" pitchFamily="49" charset="0"/>
              </a:rPr>
              <a:t>void</a:t>
            </a:r>
            <a:r>
              <a:rPr lang="en-US" sz="1224" kern="0" dirty="0">
                <a:solidFill>
                  <a:srgbClr val="000000"/>
                </a:solidFill>
                <a:latin typeface="Consolas" panose="020B0609020204030204" pitchFamily="49" charset="0"/>
              </a:rPr>
              <a:t> </a:t>
            </a:r>
            <a:r>
              <a:rPr lang="en-US" sz="2720" kern="0" dirty="0">
                <a:solidFill>
                  <a:srgbClr val="000000"/>
                </a:solidFill>
                <a:latin typeface="Consolas" panose="020B0609020204030204" pitchFamily="49" charset="0"/>
              </a:rPr>
              <a:t>{</a:t>
            </a:r>
          </a:p>
          <a:p>
            <a:pPr defTabSz="1243493" fontAlgn="auto">
              <a:spcBef>
                <a:spcPts val="0"/>
              </a:spcBef>
              <a:spcAft>
                <a:spcPts val="0"/>
              </a:spcAft>
            </a:pPr>
            <a:endParaRPr lang="en-US" sz="1224" kern="0" dirty="0">
              <a:solidFill>
                <a:srgbClr val="000000"/>
              </a:solidFill>
              <a:latin typeface="Consolas" panose="020B0609020204030204" pitchFamily="49" charset="0"/>
            </a:endParaRPr>
          </a:p>
          <a:p>
            <a:pPr defTabSz="1243493" fontAlgn="auto">
              <a:spcBef>
                <a:spcPts val="0"/>
              </a:spcBef>
              <a:spcAft>
                <a:spcPts val="0"/>
              </a:spcAft>
            </a:pPr>
            <a:r>
              <a:rPr lang="en-US" sz="2720" kern="0" dirty="0">
                <a:solidFill>
                  <a:srgbClr val="000000"/>
                </a:solidFill>
                <a:latin typeface="Consolas" panose="020B0609020204030204" pitchFamily="49" charset="0"/>
              </a:rPr>
              <a:t>}</a:t>
            </a:r>
            <a:endParaRPr lang="en-US" sz="2448" kern="0" dirty="0">
              <a:solidFill>
                <a:sysClr val="windowText" lastClr="000000"/>
              </a:solidFill>
            </a:endParaRPr>
          </a:p>
        </p:txBody>
      </p:sp>
    </p:spTree>
    <p:extLst>
      <p:ext uri="{BB962C8B-B14F-4D97-AF65-F5344CB8AC3E}">
        <p14:creationId xmlns:p14="http://schemas.microsoft.com/office/powerpoint/2010/main" val="38409937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Workbench</a:t>
            </a:r>
          </a:p>
        </p:txBody>
      </p:sp>
      <p:sp>
        <p:nvSpPr>
          <p:cNvPr id="3" name="Content Placeholder 2"/>
          <p:cNvSpPr>
            <a:spLocks noGrp="1"/>
          </p:cNvSpPr>
          <p:nvPr>
            <p:ph idx="1"/>
          </p:nvPr>
        </p:nvSpPr>
        <p:spPr>
          <a:xfrm>
            <a:off x="536118" y="2123902"/>
            <a:ext cx="4054796" cy="2427472"/>
          </a:xfrm>
        </p:spPr>
        <p:txBody>
          <a:bodyPr/>
          <a:lstStyle/>
          <a:p>
            <a:pPr marL="0" indent="0">
              <a:buNone/>
            </a:pPr>
            <a:r>
              <a:rPr lang="en-US" dirty="0"/>
              <a:t>Local</a:t>
            </a:r>
          </a:p>
          <a:p>
            <a:pPr marL="543993" lvl="1" indent="0">
              <a:buNone/>
            </a:pPr>
            <a:r>
              <a:rPr lang="en-US" sz="2448" dirty="0"/>
              <a:t>For local testing</a:t>
            </a:r>
          </a:p>
          <a:p>
            <a:pPr marL="0" indent="0">
              <a:buNone/>
            </a:pPr>
            <a:r>
              <a:rPr lang="en-US" dirty="0"/>
              <a:t>Office 365</a:t>
            </a:r>
          </a:p>
          <a:p>
            <a:pPr marL="621707" lvl="1" indent="0">
              <a:buNone/>
            </a:pPr>
            <a:r>
              <a:rPr lang="en-US" sz="2400" dirty="0"/>
              <a:t>Runs in the SharePoint context</a:t>
            </a:r>
            <a:endParaRPr lang="en-US" sz="1904" dirty="0">
              <a:solidFill>
                <a:schemeClr val="bg1">
                  <a:lumMod val="65000"/>
                </a:schemeClr>
              </a:solidFill>
            </a:endParaRPr>
          </a:p>
        </p:txBody>
      </p:sp>
      <p:pic>
        <p:nvPicPr>
          <p:cNvPr id="5" name="Picture 4"/>
          <p:cNvPicPr>
            <a:picLocks noChangeAspect="1"/>
          </p:cNvPicPr>
          <p:nvPr/>
        </p:nvPicPr>
        <p:blipFill>
          <a:blip r:embed="rId3"/>
          <a:stretch>
            <a:fillRect/>
          </a:stretch>
        </p:blipFill>
        <p:spPr>
          <a:xfrm>
            <a:off x="4784540" y="1971587"/>
            <a:ext cx="7029317" cy="3391558"/>
          </a:xfrm>
          <a:prstGeom prst="rect">
            <a:avLst/>
          </a:prstGeom>
        </p:spPr>
      </p:pic>
    </p:spTree>
    <p:extLst>
      <p:ext uri="{BB962C8B-B14F-4D97-AF65-F5344CB8AC3E}">
        <p14:creationId xmlns:p14="http://schemas.microsoft.com/office/powerpoint/2010/main" val="295821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55019" y="1859799"/>
            <a:ext cx="11250710" cy="3708789"/>
          </a:xfrm>
        </p:spPr>
        <p:txBody>
          <a:bodyPr/>
          <a:lstStyle/>
          <a:p>
            <a:pPr marL="0" indent="0">
              <a:buNone/>
            </a:pPr>
            <a:r>
              <a:rPr lang="en-US" dirty="0"/>
              <a:t>SharePoint</a:t>
            </a:r>
          </a:p>
          <a:p>
            <a:pPr marL="543993" lvl="1" indent="0">
              <a:buNone/>
            </a:pPr>
            <a:r>
              <a:rPr lang="en-US" sz="2448" dirty="0"/>
              <a:t>Create SPAPP package</a:t>
            </a:r>
          </a:p>
          <a:p>
            <a:pPr marL="543993" lvl="1" indent="0">
              <a:buNone/>
            </a:pPr>
            <a:r>
              <a:rPr lang="en-US" sz="2448" dirty="0"/>
              <a:t>Upload to App Catalog</a:t>
            </a:r>
          </a:p>
          <a:p>
            <a:pPr marL="543993" lvl="1" indent="0">
              <a:buNone/>
            </a:pPr>
            <a:r>
              <a:rPr lang="en-US" sz="2448" dirty="0"/>
              <a:t>Add to Site</a:t>
            </a:r>
            <a:r>
              <a:rPr lang="en-US" sz="2448" dirty="0">
                <a:solidFill>
                  <a:schemeClr val="bg1">
                    <a:lumMod val="65000"/>
                  </a:schemeClr>
                </a:solidFill>
              </a:rPr>
              <a:t> </a:t>
            </a:r>
          </a:p>
          <a:p>
            <a:pPr marL="0" indent="0">
              <a:buNone/>
            </a:pPr>
            <a:r>
              <a:rPr lang="en-US" dirty="0"/>
              <a:t>CDN Support</a:t>
            </a:r>
          </a:p>
          <a:p>
            <a:pPr marL="621707" lvl="1" indent="0">
              <a:buNone/>
            </a:pPr>
            <a:r>
              <a:rPr lang="en-US" sz="2448" dirty="0"/>
              <a:t>Deploy assets to Azure</a:t>
            </a:r>
          </a:p>
          <a:p>
            <a:pPr marL="621707" lvl="1" indent="0">
              <a:buNone/>
            </a:pPr>
            <a:r>
              <a:rPr lang="en-US" sz="2448" dirty="0"/>
              <a:t>Reference in </a:t>
            </a:r>
            <a:r>
              <a:rPr lang="en-US" sz="2448" dirty="0" err="1"/>
              <a:t>WebPart</a:t>
            </a:r>
            <a:endParaRPr lang="en-US" sz="2448" dirty="0"/>
          </a:p>
        </p:txBody>
      </p:sp>
    </p:spTree>
    <p:extLst>
      <p:ext uri="{BB962C8B-B14F-4D97-AF65-F5344CB8AC3E}">
        <p14:creationId xmlns:p14="http://schemas.microsoft.com/office/powerpoint/2010/main" val="328994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22617" y="492207"/>
            <a:ext cx="11191240" cy="1165754"/>
          </a:xfrm>
        </p:spPr>
        <p:txBody>
          <a:bodyPr/>
          <a:lstStyle/>
          <a:p>
            <a:r>
              <a:rPr lang="en-US" altLang="en-US" dirty="0"/>
              <a:t>Agenda</a:t>
            </a:r>
          </a:p>
        </p:txBody>
      </p:sp>
      <p:sp>
        <p:nvSpPr>
          <p:cNvPr id="18435" name="Content Placeholder 2"/>
          <p:cNvSpPr>
            <a:spLocks noGrp="1"/>
          </p:cNvSpPr>
          <p:nvPr>
            <p:ph idx="1"/>
          </p:nvPr>
        </p:nvSpPr>
        <p:spPr>
          <a:xfrm>
            <a:off x="295387" y="1632056"/>
            <a:ext cx="11911145" cy="4615523"/>
          </a:xfrm>
        </p:spPr>
        <p:txBody>
          <a:bodyPr/>
          <a:lstStyle/>
          <a:p>
            <a:pPr marL="0" indent="0">
              <a:buNone/>
            </a:pPr>
            <a:r>
              <a:rPr lang="en-US" altLang="en-US" dirty="0"/>
              <a:t>Dev Tools and Resources</a:t>
            </a:r>
          </a:p>
          <a:p>
            <a:pPr marL="0" indent="0">
              <a:buNone/>
            </a:pPr>
            <a:r>
              <a:rPr lang="en-US" altLang="en-US" dirty="0"/>
              <a:t>Angular 2 Framework</a:t>
            </a:r>
          </a:p>
          <a:p>
            <a:pPr marL="0" indent="0">
              <a:buNone/>
            </a:pPr>
            <a:r>
              <a:rPr lang="en-US" altLang="en-US" dirty="0"/>
              <a:t>Site Pages</a:t>
            </a:r>
          </a:p>
          <a:p>
            <a:pPr marL="0" indent="0">
              <a:buNone/>
            </a:pPr>
            <a:r>
              <a:rPr lang="en-US" altLang="en-US" dirty="0"/>
              <a:t>Add-Ins</a:t>
            </a:r>
          </a:p>
          <a:p>
            <a:pPr marL="0" indent="0">
              <a:buNone/>
            </a:pPr>
            <a:r>
              <a:rPr lang="en-US" altLang="en-US" dirty="0"/>
              <a:t>SharePoint Framework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xfrm>
            <a:off x="727019" y="2079130"/>
            <a:ext cx="10775221" cy="14979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29" tIns="62165" rIns="124329" bIns="62165" numCol="1" anchor="ctr" anchorCtr="0" compatLnSpc="1">
            <a:prstTxWarp prst="textNoShape">
              <a:avLst/>
            </a:prstTxWarp>
          </a:bodyPr>
          <a:lstStyle/>
          <a:p>
            <a:pPr algn="l" eaLnBrk="1" hangingPunct="1"/>
            <a:r>
              <a:rPr lang="en-US" altLang="en-US" dirty="0">
                <a:latin typeface="Source Sans Pro" pitchFamily="34" charset="0"/>
              </a:rPr>
              <a:t>DEMO</a:t>
            </a:r>
          </a:p>
        </p:txBody>
      </p:sp>
      <p:sp>
        <p:nvSpPr>
          <p:cNvPr id="2" name="TextBox 1"/>
          <p:cNvSpPr txBox="1"/>
          <p:nvPr/>
        </p:nvSpPr>
        <p:spPr>
          <a:xfrm>
            <a:off x="846717" y="3934264"/>
            <a:ext cx="2087431" cy="369460"/>
          </a:xfrm>
          <a:prstGeom prst="rect">
            <a:avLst/>
          </a:prstGeom>
          <a:noFill/>
        </p:spPr>
        <p:txBody>
          <a:bodyPr wrap="none" rtlCol="0">
            <a:spAutoFit/>
          </a:bodyPr>
          <a:lstStyle/>
          <a:p>
            <a:pPr defTabSz="621752" fontAlgn="auto">
              <a:spcBef>
                <a:spcPts val="0"/>
              </a:spcBef>
              <a:spcAft>
                <a:spcPts val="0"/>
              </a:spcAft>
              <a:defRPr/>
            </a:pPr>
            <a:r>
              <a:rPr lang="en-US" sz="1801" kern="0" dirty="0">
                <a:solidFill>
                  <a:srgbClr val="E0E0E0"/>
                </a:solidFill>
              </a:rPr>
              <a:t>Client Web Parts</a:t>
            </a:r>
          </a:p>
        </p:txBody>
      </p:sp>
    </p:spTree>
    <p:extLst>
      <p:ext uri="{BB962C8B-B14F-4D97-AF65-F5344CB8AC3E}">
        <p14:creationId xmlns:p14="http://schemas.microsoft.com/office/powerpoint/2010/main" val="3436977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22617" y="492207"/>
            <a:ext cx="11191240" cy="1165754"/>
          </a:xfrm>
        </p:spPr>
        <p:txBody>
          <a:bodyPr/>
          <a:lstStyle/>
          <a:p>
            <a:r>
              <a:rPr lang="en-US" altLang="en-US" dirty="0"/>
              <a:t>Summary</a:t>
            </a:r>
          </a:p>
        </p:txBody>
      </p:sp>
      <p:sp>
        <p:nvSpPr>
          <p:cNvPr id="18435" name="Content Placeholder 2"/>
          <p:cNvSpPr>
            <a:spLocks noGrp="1"/>
          </p:cNvSpPr>
          <p:nvPr>
            <p:ph idx="1"/>
          </p:nvPr>
        </p:nvSpPr>
        <p:spPr>
          <a:xfrm>
            <a:off x="295387" y="1632056"/>
            <a:ext cx="11911145" cy="4615523"/>
          </a:xfrm>
        </p:spPr>
        <p:txBody>
          <a:bodyPr/>
          <a:lstStyle/>
          <a:p>
            <a:pPr marL="0" indent="0">
              <a:buNone/>
            </a:pPr>
            <a:r>
              <a:rPr lang="en-US" altLang="en-US" dirty="0"/>
              <a:t>Dev Tools and Resources</a:t>
            </a:r>
          </a:p>
          <a:p>
            <a:pPr marL="0" indent="0">
              <a:buNone/>
            </a:pPr>
            <a:r>
              <a:rPr lang="en-US" altLang="en-US" dirty="0"/>
              <a:t>Angular 2 Framework</a:t>
            </a:r>
          </a:p>
          <a:p>
            <a:pPr marL="0" indent="0">
              <a:buNone/>
            </a:pPr>
            <a:r>
              <a:rPr lang="en-US" altLang="en-US" dirty="0"/>
              <a:t>Site Pages</a:t>
            </a:r>
          </a:p>
          <a:p>
            <a:pPr marL="0" indent="0">
              <a:buNone/>
            </a:pPr>
            <a:r>
              <a:rPr lang="en-US" altLang="en-US" dirty="0"/>
              <a:t>Add-Ins</a:t>
            </a:r>
          </a:p>
          <a:p>
            <a:pPr marL="0" indent="0">
              <a:buNone/>
            </a:pPr>
            <a:r>
              <a:rPr lang="en-US" altLang="en-US" dirty="0"/>
              <a:t>SharePoint Framework</a:t>
            </a:r>
          </a:p>
        </p:txBody>
      </p:sp>
    </p:spTree>
    <p:extLst>
      <p:ext uri="{BB962C8B-B14F-4D97-AF65-F5344CB8AC3E}">
        <p14:creationId xmlns:p14="http://schemas.microsoft.com/office/powerpoint/2010/main" val="283673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a:t>
            </a:r>
          </a:p>
        </p:txBody>
      </p:sp>
      <p:sp>
        <p:nvSpPr>
          <p:cNvPr id="3" name="Content Placeholder 2"/>
          <p:cNvSpPr>
            <a:spLocks noGrp="1"/>
          </p:cNvSpPr>
          <p:nvPr>
            <p:ph idx="1"/>
          </p:nvPr>
        </p:nvSpPr>
        <p:spPr>
          <a:xfrm>
            <a:off x="417174" y="1455537"/>
            <a:ext cx="11191240" cy="6135044"/>
          </a:xfrm>
        </p:spPr>
        <p:txBody>
          <a:bodyPr/>
          <a:lstStyle/>
          <a:p>
            <a:pPr marL="0" indent="0">
              <a:buNone/>
            </a:pPr>
            <a:r>
              <a:rPr lang="en-US" dirty="0"/>
              <a:t>Visual Studio</a:t>
            </a:r>
          </a:p>
          <a:p>
            <a:pPr marL="543993" lvl="1" indent="0">
              <a:buNone/>
            </a:pPr>
            <a:r>
              <a:rPr lang="en-US" sz="2400" dirty="0"/>
              <a:t>Update 3 and ASP.NET Core 1.0</a:t>
            </a:r>
          </a:p>
          <a:p>
            <a:pPr marL="543993" lvl="1" indent="0">
              <a:buNone/>
            </a:pPr>
            <a:r>
              <a:rPr lang="en-US" sz="1904" dirty="0">
                <a:solidFill>
                  <a:schemeClr val="bg1">
                    <a:lumMod val="65000"/>
                  </a:schemeClr>
                </a:solidFill>
              </a:rPr>
              <a:t>https://go.microsoft.com/fwlink/?LinkId=691129</a:t>
            </a:r>
          </a:p>
          <a:p>
            <a:pPr marL="543993" lvl="1" indent="0">
              <a:buNone/>
            </a:pPr>
            <a:r>
              <a:rPr lang="en-US" sz="2400" dirty="0"/>
              <a:t>TypeScript 2.0 beta</a:t>
            </a:r>
            <a:br>
              <a:rPr lang="en-US" sz="2400" dirty="0"/>
            </a:br>
            <a:r>
              <a:rPr lang="en-US" sz="1904" dirty="0" err="1">
                <a:solidFill>
                  <a:schemeClr val="bg1">
                    <a:lumMod val="65000"/>
                  </a:schemeClr>
                </a:solidFill>
              </a:rPr>
              <a:t>npm</a:t>
            </a:r>
            <a:r>
              <a:rPr lang="en-US" sz="1904" dirty="0">
                <a:solidFill>
                  <a:schemeClr val="bg1">
                    <a:lumMod val="65000"/>
                  </a:schemeClr>
                </a:solidFill>
              </a:rPr>
              <a:t> install -g </a:t>
            </a:r>
            <a:r>
              <a:rPr lang="en-US" sz="1904" dirty="0" err="1">
                <a:solidFill>
                  <a:schemeClr val="bg1">
                    <a:lumMod val="65000"/>
                  </a:schemeClr>
                </a:solidFill>
              </a:rPr>
              <a:t>typescript@beta</a:t>
            </a:r>
            <a:endParaRPr lang="en-US" sz="1904" dirty="0">
              <a:solidFill>
                <a:schemeClr val="bg1">
                  <a:lumMod val="65000"/>
                </a:schemeClr>
              </a:solidFill>
            </a:endParaRPr>
          </a:p>
          <a:p>
            <a:pPr marL="543993" lvl="1" indent="0">
              <a:buNone/>
            </a:pPr>
            <a:r>
              <a:rPr lang="en-US" sz="2400" dirty="0"/>
              <a:t>Node.js Tools for Visual Studio</a:t>
            </a:r>
            <a:br>
              <a:rPr lang="en-US" sz="2400" dirty="0"/>
            </a:br>
            <a:r>
              <a:rPr lang="en-US" sz="1904" dirty="0">
                <a:solidFill>
                  <a:schemeClr val="bg1">
                    <a:lumMod val="65000"/>
                  </a:schemeClr>
                </a:solidFill>
              </a:rPr>
              <a:t>https://beta.visualstudio.com/vs/node-js</a:t>
            </a:r>
            <a:endParaRPr lang="en-US" sz="2400" dirty="0"/>
          </a:p>
          <a:p>
            <a:pPr marL="0" indent="0">
              <a:buNone/>
            </a:pPr>
            <a:r>
              <a:rPr lang="en-US" dirty="0"/>
              <a:t>Node</a:t>
            </a:r>
          </a:p>
          <a:p>
            <a:pPr marL="621707" lvl="1" indent="0">
              <a:buNone/>
            </a:pPr>
            <a:r>
              <a:rPr lang="en-US" sz="2400" dirty="0"/>
              <a:t>Node.js 5.3.0</a:t>
            </a:r>
            <a:br>
              <a:rPr lang="en-US" sz="2400" dirty="0"/>
            </a:br>
            <a:r>
              <a:rPr lang="en-US" sz="1904" dirty="0">
                <a:solidFill>
                  <a:schemeClr val="bg1">
                    <a:lumMod val="65000"/>
                  </a:schemeClr>
                </a:solidFill>
              </a:rPr>
              <a:t>https://nodejs.org/en/</a:t>
            </a:r>
          </a:p>
          <a:p>
            <a:pPr marL="621707" lvl="1" indent="0">
              <a:buNone/>
            </a:pPr>
            <a:r>
              <a:rPr lang="en-US" sz="2400" dirty="0"/>
              <a:t>Node Package Manager Windows Upgrade</a:t>
            </a:r>
            <a:br>
              <a:rPr lang="en-US" sz="2400" dirty="0"/>
            </a:br>
            <a:r>
              <a:rPr lang="en-US" sz="1904" dirty="0" err="1">
                <a:solidFill>
                  <a:schemeClr val="bg1">
                    <a:lumMod val="65000"/>
                  </a:schemeClr>
                </a:solidFill>
              </a:rPr>
              <a:t>npm</a:t>
            </a:r>
            <a:r>
              <a:rPr lang="en-US" sz="1904" dirty="0">
                <a:solidFill>
                  <a:schemeClr val="bg1">
                    <a:lumMod val="65000"/>
                  </a:schemeClr>
                </a:solidFill>
              </a:rPr>
              <a:t> install -g </a:t>
            </a:r>
            <a:r>
              <a:rPr lang="en-US" sz="1904" dirty="0" err="1">
                <a:solidFill>
                  <a:schemeClr val="bg1">
                    <a:lumMod val="65000"/>
                  </a:schemeClr>
                </a:solidFill>
              </a:rPr>
              <a:t>npm</a:t>
            </a:r>
            <a:r>
              <a:rPr lang="en-US" sz="1904" dirty="0">
                <a:solidFill>
                  <a:schemeClr val="bg1">
                    <a:lumMod val="65000"/>
                  </a:schemeClr>
                </a:solidFill>
              </a:rPr>
              <a:t>-windows-upgrade</a:t>
            </a:r>
          </a:p>
          <a:p>
            <a:pPr marL="621707" lvl="1" indent="0">
              <a:buNone/>
            </a:pPr>
            <a:r>
              <a:rPr lang="en-US" sz="1904" dirty="0" err="1">
                <a:solidFill>
                  <a:schemeClr val="bg1">
                    <a:lumMod val="65000"/>
                  </a:schemeClr>
                </a:solidFill>
              </a:rPr>
              <a:t>npm</a:t>
            </a:r>
            <a:r>
              <a:rPr lang="en-US" sz="1904" dirty="0">
                <a:solidFill>
                  <a:schemeClr val="bg1">
                    <a:lumMod val="65000"/>
                  </a:schemeClr>
                </a:solidFill>
              </a:rPr>
              <a:t>-windows-upgrade</a:t>
            </a:r>
          </a:p>
          <a:p>
            <a:pPr marL="621707" lvl="1" indent="0">
              <a:buNone/>
            </a:pPr>
            <a:endParaRPr lang="en-US" sz="2400" dirty="0"/>
          </a:p>
          <a:p>
            <a:pPr marL="543993" lvl="1" indent="0">
              <a:buNone/>
            </a:pPr>
            <a:endParaRPr lang="en-US" sz="2400" dirty="0"/>
          </a:p>
        </p:txBody>
      </p:sp>
    </p:spTree>
    <p:extLst>
      <p:ext uri="{BB962C8B-B14F-4D97-AF65-F5344CB8AC3E}">
        <p14:creationId xmlns:p14="http://schemas.microsoft.com/office/powerpoint/2010/main" val="69674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eaLnBrk="1" fontAlgn="auto" hangingPunct="1">
              <a:spcAft>
                <a:spcPts val="0"/>
              </a:spcAft>
              <a:defRPr/>
            </a:pPr>
            <a:r>
              <a:rPr lang="en-US" dirty="0">
                <a:ea typeface="+mj-ea"/>
              </a:rPr>
              <a:t>Angular 2 Framework</a:t>
            </a:r>
          </a:p>
        </p:txBody>
      </p:sp>
      <p:sp>
        <p:nvSpPr>
          <p:cNvPr id="2" name="TextBox 1"/>
          <p:cNvSpPr txBox="1"/>
          <p:nvPr/>
        </p:nvSpPr>
        <p:spPr>
          <a:xfrm>
            <a:off x="690864" y="3982918"/>
            <a:ext cx="2302233" cy="461665"/>
          </a:xfrm>
          <a:prstGeom prst="rect">
            <a:avLst/>
          </a:prstGeom>
          <a:noFill/>
        </p:spPr>
        <p:txBody>
          <a:bodyPr wrap="none" rtlCol="0">
            <a:spAutoFit/>
          </a:bodyPr>
          <a:lstStyle/>
          <a:p>
            <a:pPr defTabSz="621752" fontAlgn="auto">
              <a:spcBef>
                <a:spcPts val="0"/>
              </a:spcBef>
              <a:spcAft>
                <a:spcPts val="0"/>
              </a:spcAft>
              <a:defRPr/>
            </a:pPr>
            <a:r>
              <a:rPr lang="en-US" sz="2400" kern="0" dirty="0">
                <a:solidFill>
                  <a:prstClr val="black"/>
                </a:solidFill>
              </a:rPr>
              <a:t>Fundamentals</a:t>
            </a:r>
          </a:p>
        </p:txBody>
      </p:sp>
    </p:spTree>
    <p:extLst>
      <p:ext uri="{BB962C8B-B14F-4D97-AF65-F5344CB8AC3E}">
        <p14:creationId xmlns:p14="http://schemas.microsoft.com/office/powerpoint/2010/main" val="379080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Angular 2</a:t>
            </a:r>
          </a:p>
        </p:txBody>
      </p:sp>
      <p:sp>
        <p:nvSpPr>
          <p:cNvPr id="3" name="Content Placeholder 2"/>
          <p:cNvSpPr>
            <a:spLocks noGrp="1"/>
          </p:cNvSpPr>
          <p:nvPr>
            <p:ph idx="1"/>
          </p:nvPr>
        </p:nvSpPr>
        <p:spPr>
          <a:xfrm>
            <a:off x="622618" y="1529359"/>
            <a:ext cx="11191240" cy="5277371"/>
          </a:xfrm>
          <a:prstGeom prst="rect">
            <a:avLst/>
          </a:prstGeom>
        </p:spPr>
        <p:txBody>
          <a:bodyPr>
            <a:normAutofit/>
          </a:bodyPr>
          <a:lstStyle/>
          <a:p>
            <a:pPr marL="0" indent="0">
              <a:buNone/>
            </a:pPr>
            <a:r>
              <a:rPr lang="en-US" dirty="0"/>
              <a:t>Description</a:t>
            </a:r>
          </a:p>
          <a:p>
            <a:pPr marL="621707" lvl="1" indent="0">
              <a:buNone/>
            </a:pPr>
            <a:r>
              <a:rPr lang="en-US" sz="2400" dirty="0"/>
              <a:t>Single-Page Application (SPA) Framework</a:t>
            </a:r>
          </a:p>
          <a:p>
            <a:pPr marL="621707" lvl="1" indent="0">
              <a:buNone/>
            </a:pPr>
            <a:r>
              <a:rPr lang="en-US" sz="2400" dirty="0"/>
              <a:t>Implements MV* (pronounced M-V-star) Pattern</a:t>
            </a:r>
          </a:p>
          <a:p>
            <a:pPr marL="0" indent="0">
              <a:buNone/>
            </a:pPr>
            <a:r>
              <a:rPr lang="en-US" dirty="0"/>
              <a:t>Why Angular</a:t>
            </a:r>
          </a:p>
          <a:p>
            <a:pPr marL="621707" lvl="1" indent="0">
              <a:buNone/>
            </a:pPr>
            <a:r>
              <a:rPr lang="en-US" sz="2400" dirty="0"/>
              <a:t>True framework instead of patchwork of libraries</a:t>
            </a:r>
          </a:p>
          <a:p>
            <a:pPr marL="621707" lvl="1" indent="0">
              <a:buNone/>
            </a:pPr>
            <a:r>
              <a:rPr lang="en-US" sz="2400" dirty="0"/>
              <a:t>Strong separation of concerns</a:t>
            </a:r>
          </a:p>
          <a:p>
            <a:pPr marL="0" indent="0">
              <a:buNone/>
            </a:pPr>
            <a:r>
              <a:rPr lang="en-US" dirty="0"/>
              <a:t>Why Angular 2</a:t>
            </a:r>
          </a:p>
          <a:p>
            <a:pPr marL="621707" lvl="1" indent="0">
              <a:buNone/>
            </a:pPr>
            <a:r>
              <a:rPr lang="en-US" sz="2400" dirty="0"/>
              <a:t>Significant improvements in speed</a:t>
            </a:r>
          </a:p>
          <a:p>
            <a:pPr marL="621707" lvl="1" indent="0">
              <a:buNone/>
            </a:pPr>
            <a:r>
              <a:rPr lang="en-US" sz="2400" dirty="0"/>
              <a:t>Supports latest JavaScript innovations like components, modules</a:t>
            </a:r>
          </a:p>
          <a:p>
            <a:pPr marL="621707" lvl="1" indent="0">
              <a:buNone/>
            </a:pPr>
            <a:r>
              <a:rPr lang="en-US" sz="2400" dirty="0"/>
              <a:t>Better mobile support</a:t>
            </a:r>
          </a:p>
          <a:p>
            <a:endParaRPr lang="en-US" dirty="0"/>
          </a:p>
        </p:txBody>
      </p:sp>
    </p:spTree>
    <p:extLst>
      <p:ext uri="{BB962C8B-B14F-4D97-AF65-F5344CB8AC3E}">
        <p14:creationId xmlns:p14="http://schemas.microsoft.com/office/powerpoint/2010/main" val="335931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Single-Page Applications</a:t>
            </a:r>
            <a:endParaRPr lang="en-US" dirty="0"/>
          </a:p>
        </p:txBody>
      </p:sp>
      <p:sp>
        <p:nvSpPr>
          <p:cNvPr id="3" name="Content Placeholder 2"/>
          <p:cNvSpPr>
            <a:spLocks noGrp="1"/>
          </p:cNvSpPr>
          <p:nvPr>
            <p:ph idx="1"/>
          </p:nvPr>
        </p:nvSpPr>
        <p:spPr>
          <a:xfrm>
            <a:off x="442170" y="1445086"/>
            <a:ext cx="11191240" cy="2299113"/>
          </a:xfrm>
          <a:prstGeom prst="rect">
            <a:avLst/>
          </a:prstGeom>
        </p:spPr>
        <p:txBody>
          <a:bodyPr/>
          <a:lstStyle/>
          <a:p>
            <a:pPr marL="0" indent="0">
              <a:buNone/>
            </a:pPr>
            <a:r>
              <a:rPr lang="en-US" dirty="0"/>
              <a:t>App has one page</a:t>
            </a:r>
          </a:p>
          <a:p>
            <a:pPr marL="621707" lvl="1" indent="0">
              <a:buNone/>
            </a:pPr>
            <a:r>
              <a:rPr lang="en-US" sz="2400" dirty="0"/>
              <a:t>Different views are loaded dynamically</a:t>
            </a:r>
          </a:p>
          <a:p>
            <a:pPr marL="621707" lvl="1" indent="0">
              <a:buNone/>
            </a:pPr>
            <a:r>
              <a:rPr lang="en-US" sz="2400" dirty="0"/>
              <a:t>Routes are used to simulate pages</a:t>
            </a:r>
          </a:p>
          <a:p>
            <a:pPr marL="621707" lvl="1" indent="0">
              <a:buNone/>
            </a:pPr>
            <a:r>
              <a:rPr lang="en-US" sz="2400" dirty="0"/>
              <a:t>History list reflects route navigation</a:t>
            </a:r>
          </a:p>
        </p:txBody>
      </p:sp>
      <p:sp>
        <p:nvSpPr>
          <p:cNvPr id="4" name="Rectangle 3"/>
          <p:cNvSpPr/>
          <p:nvPr/>
        </p:nvSpPr>
        <p:spPr>
          <a:xfrm>
            <a:off x="4043349" y="4196334"/>
            <a:ext cx="3650710" cy="1941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52" fontAlgn="auto">
              <a:spcBef>
                <a:spcPts val="0"/>
              </a:spcBef>
              <a:spcAft>
                <a:spcPts val="0"/>
              </a:spcAft>
              <a:defRPr/>
            </a:pPr>
            <a:endParaRPr lang="en-US" sz="1873" kern="0">
              <a:solidFill>
                <a:prstClr val="white"/>
              </a:solidFill>
              <a:latin typeface="Century Gothic"/>
            </a:endParaRPr>
          </a:p>
        </p:txBody>
      </p:sp>
      <p:sp>
        <p:nvSpPr>
          <p:cNvPr id="5" name="TextBox 4"/>
          <p:cNvSpPr txBox="1"/>
          <p:nvPr/>
        </p:nvSpPr>
        <p:spPr>
          <a:xfrm>
            <a:off x="5055611" y="6206509"/>
            <a:ext cx="1826141" cy="380553"/>
          </a:xfrm>
          <a:prstGeom prst="rect">
            <a:avLst/>
          </a:prstGeom>
          <a:noFill/>
        </p:spPr>
        <p:txBody>
          <a:bodyPr wrap="none" rtlCol="0">
            <a:spAutoFit/>
          </a:bodyPr>
          <a:lstStyle/>
          <a:p>
            <a:pPr defTabSz="621752" fontAlgn="auto">
              <a:spcBef>
                <a:spcPts val="0"/>
              </a:spcBef>
              <a:spcAft>
                <a:spcPts val="0"/>
              </a:spcAft>
              <a:defRPr/>
            </a:pPr>
            <a:r>
              <a:rPr lang="en-US" sz="1873" kern="0" dirty="0">
                <a:solidFill>
                  <a:prstClr val="black"/>
                </a:solidFill>
              </a:rPr>
              <a:t>Contacts.html</a:t>
            </a:r>
          </a:p>
        </p:txBody>
      </p:sp>
      <p:sp>
        <p:nvSpPr>
          <p:cNvPr id="6" name="Rectangle 5"/>
          <p:cNvSpPr/>
          <p:nvPr/>
        </p:nvSpPr>
        <p:spPr>
          <a:xfrm>
            <a:off x="8781501" y="3264238"/>
            <a:ext cx="1398143" cy="93209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21752" fontAlgn="auto">
              <a:spcBef>
                <a:spcPts val="0"/>
              </a:spcBef>
              <a:spcAft>
                <a:spcPts val="0"/>
              </a:spcAft>
              <a:defRPr/>
            </a:pPr>
            <a:endParaRPr lang="en-US" sz="1873" kern="0">
              <a:solidFill>
                <a:prstClr val="white"/>
              </a:solidFill>
              <a:latin typeface="Century Gothic"/>
            </a:endParaRPr>
          </a:p>
        </p:txBody>
      </p:sp>
      <p:sp>
        <p:nvSpPr>
          <p:cNvPr id="10" name="Rectangle 9"/>
          <p:cNvSpPr/>
          <p:nvPr/>
        </p:nvSpPr>
        <p:spPr>
          <a:xfrm>
            <a:off x="8794693" y="4429359"/>
            <a:ext cx="1398143" cy="93209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21752" fontAlgn="auto">
              <a:spcBef>
                <a:spcPts val="0"/>
              </a:spcBef>
              <a:spcAft>
                <a:spcPts val="0"/>
              </a:spcAft>
              <a:defRPr/>
            </a:pPr>
            <a:endParaRPr lang="en-US" sz="1873" kern="0">
              <a:solidFill>
                <a:prstClr val="white"/>
              </a:solidFill>
              <a:latin typeface="Century Gothic"/>
            </a:endParaRPr>
          </a:p>
        </p:txBody>
      </p:sp>
      <p:sp>
        <p:nvSpPr>
          <p:cNvPr id="11" name="Rectangle 10"/>
          <p:cNvSpPr/>
          <p:nvPr/>
        </p:nvSpPr>
        <p:spPr>
          <a:xfrm>
            <a:off x="8781501" y="5672154"/>
            <a:ext cx="1398143" cy="93209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21752" fontAlgn="auto">
              <a:spcBef>
                <a:spcPts val="0"/>
              </a:spcBef>
              <a:spcAft>
                <a:spcPts val="0"/>
              </a:spcAft>
              <a:defRPr/>
            </a:pPr>
            <a:endParaRPr lang="en-US" sz="1873" kern="0">
              <a:solidFill>
                <a:prstClr val="white"/>
              </a:solidFill>
              <a:latin typeface="Century Gothic"/>
            </a:endParaRPr>
          </a:p>
        </p:txBody>
      </p:sp>
      <p:sp>
        <p:nvSpPr>
          <p:cNvPr id="24" name="Rectangle 23"/>
          <p:cNvSpPr/>
          <p:nvPr/>
        </p:nvSpPr>
        <p:spPr>
          <a:xfrm>
            <a:off x="9677692" y="4620250"/>
            <a:ext cx="233024" cy="776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76" name="Rectangle 75"/>
          <p:cNvSpPr/>
          <p:nvPr/>
        </p:nvSpPr>
        <p:spPr>
          <a:xfrm>
            <a:off x="9677692" y="4786591"/>
            <a:ext cx="233024" cy="776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77" name="Rectangle 76"/>
          <p:cNvSpPr/>
          <p:nvPr/>
        </p:nvSpPr>
        <p:spPr>
          <a:xfrm>
            <a:off x="9677692" y="4969787"/>
            <a:ext cx="233024" cy="776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78" name="TextBox 77"/>
          <p:cNvSpPr txBox="1"/>
          <p:nvPr/>
        </p:nvSpPr>
        <p:spPr>
          <a:xfrm>
            <a:off x="8858136" y="4724999"/>
            <a:ext cx="707245"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First Name</a:t>
            </a:r>
          </a:p>
        </p:txBody>
      </p:sp>
      <p:sp>
        <p:nvSpPr>
          <p:cNvPr id="79" name="TextBox 78"/>
          <p:cNvSpPr txBox="1"/>
          <p:nvPr/>
        </p:nvSpPr>
        <p:spPr>
          <a:xfrm>
            <a:off x="8862534" y="4902625"/>
            <a:ext cx="723275"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Last Name</a:t>
            </a:r>
          </a:p>
        </p:txBody>
      </p:sp>
      <p:sp>
        <p:nvSpPr>
          <p:cNvPr id="80" name="TextBox 79"/>
          <p:cNvSpPr txBox="1"/>
          <p:nvPr/>
        </p:nvSpPr>
        <p:spPr>
          <a:xfrm>
            <a:off x="8859967" y="4558183"/>
            <a:ext cx="280846"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Id</a:t>
            </a:r>
          </a:p>
        </p:txBody>
      </p:sp>
      <p:grpSp>
        <p:nvGrpSpPr>
          <p:cNvPr id="113" name="Group 112"/>
          <p:cNvGrpSpPr/>
          <p:nvPr/>
        </p:nvGrpSpPr>
        <p:grpSpPr>
          <a:xfrm>
            <a:off x="8998206" y="3440948"/>
            <a:ext cx="935760" cy="467879"/>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621752" fontAlgn="auto">
                    <a:spcBef>
                      <a:spcPts val="0"/>
                    </a:spcBef>
                    <a:spcAft>
                      <a:spcPts val="0"/>
                    </a:spcAft>
                    <a:defRPr/>
                  </a:pPr>
                  <a:endParaRPr lang="en-US" sz="1873" kern="0">
                    <a:solidFill>
                      <a:prstClr val="black"/>
                    </a:solidFill>
                    <a:latin typeface="Century Gothic"/>
                  </a:endParaRPr>
                </a:p>
              </p:txBody>
            </p:sp>
          </p:grpSp>
        </p:grpSp>
      </p:grpSp>
      <p:sp>
        <p:nvSpPr>
          <p:cNvPr id="114" name="TextBox 113"/>
          <p:cNvSpPr txBox="1"/>
          <p:nvPr/>
        </p:nvSpPr>
        <p:spPr>
          <a:xfrm>
            <a:off x="8856304" y="5997509"/>
            <a:ext cx="707245"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First Name</a:t>
            </a:r>
          </a:p>
        </p:txBody>
      </p:sp>
      <p:sp>
        <p:nvSpPr>
          <p:cNvPr id="115" name="TextBox 114"/>
          <p:cNvSpPr txBox="1"/>
          <p:nvPr/>
        </p:nvSpPr>
        <p:spPr>
          <a:xfrm>
            <a:off x="8860702" y="6175134"/>
            <a:ext cx="723275"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Last Name</a:t>
            </a:r>
          </a:p>
        </p:txBody>
      </p:sp>
      <p:sp>
        <p:nvSpPr>
          <p:cNvPr id="116" name="TextBox 115"/>
          <p:cNvSpPr txBox="1"/>
          <p:nvPr/>
        </p:nvSpPr>
        <p:spPr>
          <a:xfrm>
            <a:off x="8858134" y="5830692"/>
            <a:ext cx="280846"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Id</a:t>
            </a:r>
          </a:p>
        </p:txBody>
      </p:sp>
      <p:sp>
        <p:nvSpPr>
          <p:cNvPr id="117" name="TextBox 116"/>
          <p:cNvSpPr txBox="1"/>
          <p:nvPr/>
        </p:nvSpPr>
        <p:spPr>
          <a:xfrm>
            <a:off x="9470027" y="5999633"/>
            <a:ext cx="409086"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Scot</a:t>
            </a:r>
          </a:p>
        </p:txBody>
      </p:sp>
      <p:sp>
        <p:nvSpPr>
          <p:cNvPr id="118" name="TextBox 117"/>
          <p:cNvSpPr txBox="1"/>
          <p:nvPr/>
        </p:nvSpPr>
        <p:spPr>
          <a:xfrm>
            <a:off x="9474423" y="6177259"/>
            <a:ext cx="439544"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Hillier</a:t>
            </a:r>
          </a:p>
        </p:txBody>
      </p:sp>
      <p:sp>
        <p:nvSpPr>
          <p:cNvPr id="119" name="TextBox 118"/>
          <p:cNvSpPr txBox="1"/>
          <p:nvPr/>
        </p:nvSpPr>
        <p:spPr>
          <a:xfrm>
            <a:off x="9471858" y="5832817"/>
            <a:ext cx="242374" cy="217880"/>
          </a:xfrm>
          <a:prstGeom prst="rect">
            <a:avLst/>
          </a:prstGeom>
          <a:noFill/>
        </p:spPr>
        <p:txBody>
          <a:bodyPr wrap="none" rtlCol="0">
            <a:spAutoFit/>
          </a:bodyPr>
          <a:lstStyle/>
          <a:p>
            <a:pPr defTabSz="621752" fontAlgn="auto">
              <a:spcBef>
                <a:spcPts val="0"/>
              </a:spcBef>
              <a:spcAft>
                <a:spcPts val="0"/>
              </a:spcAft>
              <a:defRPr/>
            </a:pPr>
            <a:r>
              <a:rPr lang="en-US" sz="816" kern="0" dirty="0">
                <a:solidFill>
                  <a:prstClr val="black"/>
                </a:solidFill>
              </a:rPr>
              <a:t>1</a:t>
            </a:r>
          </a:p>
        </p:txBody>
      </p:sp>
      <p:sp>
        <p:nvSpPr>
          <p:cNvPr id="121" name="Rectangle 120"/>
          <p:cNvSpPr/>
          <p:nvPr/>
        </p:nvSpPr>
        <p:spPr>
          <a:xfrm>
            <a:off x="5169630" y="4581412"/>
            <a:ext cx="1398143" cy="932096"/>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defTabSz="621752" fontAlgn="auto">
              <a:spcBef>
                <a:spcPts val="0"/>
              </a:spcBef>
              <a:spcAft>
                <a:spcPts val="0"/>
              </a:spcAft>
              <a:defRPr/>
            </a:pPr>
            <a:endParaRPr lang="en-US" sz="1873" kern="0">
              <a:solidFill>
                <a:prstClr val="white"/>
              </a:solidFill>
              <a:latin typeface="Century Gothic"/>
            </a:endParaRPr>
          </a:p>
        </p:txBody>
      </p:sp>
      <p:cxnSp>
        <p:nvCxnSpPr>
          <p:cNvPr id="123" name="Straight Arrow Connector 122"/>
          <p:cNvCxnSpPr>
            <a:endCxn id="121" idx="0"/>
          </p:cNvCxnSpPr>
          <p:nvPr/>
        </p:nvCxnSpPr>
        <p:spPr>
          <a:xfrm flipH="1">
            <a:off x="5868703" y="3730287"/>
            <a:ext cx="2912800" cy="8511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6567775" y="4895407"/>
            <a:ext cx="2226919" cy="15205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5868703" y="5513506"/>
            <a:ext cx="2912800" cy="6246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581289" y="3764001"/>
            <a:ext cx="2166962" cy="1358238"/>
          </a:xfrm>
          <a:prstGeom prst="rect">
            <a:avLst/>
          </a:prstGeom>
          <a:ln>
            <a:solidFill>
              <a:schemeClr val="tx1"/>
            </a:solidFill>
          </a:ln>
        </p:spPr>
      </p:pic>
    </p:spTree>
    <p:extLst>
      <p:ext uri="{BB962C8B-B14F-4D97-AF65-F5344CB8AC3E}">
        <p14:creationId xmlns:p14="http://schemas.microsoft.com/office/powerpoint/2010/main" val="339008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026522" y="2205487"/>
            <a:ext cx="3872401" cy="1490204"/>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auto">
              <a:lnSpc>
                <a:spcPct val="90000"/>
              </a:lnSpc>
              <a:spcBef>
                <a:spcPts val="0"/>
              </a:spcBef>
              <a:spcAft>
                <a:spcPts val="0"/>
              </a:spcAft>
              <a:defRPr/>
            </a:pPr>
            <a:r>
              <a:rPr lang="en-US" sz="2400" kern="0" dirty="0">
                <a:gradFill>
                  <a:gsLst>
                    <a:gs pos="0">
                      <a:srgbClr val="FFFFFF"/>
                    </a:gs>
                    <a:gs pos="100000">
                      <a:srgbClr val="FFFFFF"/>
                    </a:gs>
                  </a:gsLst>
                  <a:lin ang="5400000" scaled="0"/>
                </a:gradFill>
                <a:latin typeface="Century Gothic"/>
                <a:ea typeface="Segoe UI" pitchFamily="34" charset="0"/>
                <a:cs typeface="Segoe UI" pitchFamily="34" charset="0"/>
              </a:rPr>
              <a:t>Component</a:t>
            </a:r>
          </a:p>
          <a:p>
            <a:pPr algn="ctr" defTabSz="932232" fontAlgn="auto">
              <a:lnSpc>
                <a:spcPct val="90000"/>
              </a:lnSpc>
              <a:spcBef>
                <a:spcPts val="0"/>
              </a:spcBef>
              <a:spcAft>
                <a:spcPts val="0"/>
              </a:spcAft>
              <a:defRPr/>
            </a:pPr>
            <a:endParaRPr lang="en-US" sz="2400" kern="0" dirty="0">
              <a:gradFill>
                <a:gsLst>
                  <a:gs pos="0">
                    <a:srgbClr val="FFFFFF"/>
                  </a:gs>
                  <a:gs pos="100000">
                    <a:srgbClr val="FFFFFF"/>
                  </a:gs>
                </a:gsLst>
                <a:lin ang="5400000" scaled="0"/>
              </a:gradFill>
              <a:latin typeface="Century Gothic"/>
              <a:ea typeface="Segoe UI" pitchFamily="34" charset="0"/>
              <a:cs typeface="Segoe UI" pitchFamily="34" charset="0"/>
            </a:endParaRPr>
          </a:p>
        </p:txBody>
      </p:sp>
      <p:sp>
        <p:nvSpPr>
          <p:cNvPr id="4" name="Rounded Rectangle 3"/>
          <p:cNvSpPr/>
          <p:nvPr/>
        </p:nvSpPr>
        <p:spPr bwMode="auto">
          <a:xfrm>
            <a:off x="1284101" y="2205487"/>
            <a:ext cx="1625138" cy="3242307"/>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auto">
              <a:lnSpc>
                <a:spcPct val="90000"/>
              </a:lnSpc>
              <a:spcBef>
                <a:spcPts val="0"/>
              </a:spcBef>
              <a:spcAft>
                <a:spcPts val="0"/>
              </a:spcAft>
              <a:defRPr/>
            </a:pPr>
            <a:r>
              <a:rPr lang="en-US" sz="2400" kern="0" dirty="0">
                <a:gradFill>
                  <a:gsLst>
                    <a:gs pos="0">
                      <a:srgbClr val="FFFFFF"/>
                    </a:gs>
                    <a:gs pos="100000">
                      <a:srgbClr val="FFFFFF"/>
                    </a:gs>
                  </a:gsLst>
                  <a:lin ang="5400000" scaled="0"/>
                </a:gradFill>
                <a:latin typeface="Century Gothic"/>
                <a:ea typeface="Segoe UI" pitchFamily="34" charset="0"/>
                <a:cs typeface="Segoe UI" pitchFamily="34" charset="0"/>
              </a:rPr>
              <a:t>View</a:t>
            </a:r>
          </a:p>
        </p:txBody>
      </p:sp>
      <p:sp>
        <p:nvSpPr>
          <p:cNvPr id="11" name="U-Turn Arrow 10"/>
          <p:cNvSpPr/>
          <p:nvPr/>
        </p:nvSpPr>
        <p:spPr bwMode="auto">
          <a:xfrm flipH="1">
            <a:off x="1677690" y="2876773"/>
            <a:ext cx="4500873" cy="1479130"/>
          </a:xfrm>
          <a:prstGeom prst="uturnArrow">
            <a:avLst/>
          </a:prstGeom>
          <a:solidFill>
            <a:srgbClr val="B4A0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auto">
              <a:lnSpc>
                <a:spcPct val="90000"/>
              </a:lnSpc>
              <a:spcBef>
                <a:spcPts val="0"/>
              </a:spcBef>
              <a:spcAft>
                <a:spcPts val="0"/>
              </a:spcAft>
              <a:defRPr/>
            </a:pPr>
            <a:endParaRPr lang="en-US" sz="2400" kern="0" dirty="0">
              <a:gradFill>
                <a:gsLst>
                  <a:gs pos="0">
                    <a:srgbClr val="FFFFFF"/>
                  </a:gs>
                  <a:gs pos="100000">
                    <a:srgbClr val="FFFFFF"/>
                  </a:gs>
                </a:gsLst>
                <a:lin ang="5400000" scaled="0"/>
              </a:gradFill>
              <a:latin typeface="Century Gothic"/>
              <a:ea typeface="Segoe UI" pitchFamily="34" charset="0"/>
              <a:cs typeface="Segoe UI" pitchFamily="34" charset="0"/>
            </a:endParaRPr>
          </a:p>
        </p:txBody>
      </p:sp>
      <p:sp>
        <p:nvSpPr>
          <p:cNvPr id="2" name="Title 1"/>
          <p:cNvSpPr>
            <a:spLocks noGrp="1"/>
          </p:cNvSpPr>
          <p:nvPr>
            <p:ph type="title"/>
          </p:nvPr>
        </p:nvSpPr>
        <p:spPr/>
        <p:txBody>
          <a:bodyPr/>
          <a:lstStyle/>
          <a:p>
            <a:pPr>
              <a:spcBef>
                <a:spcPts val="0"/>
              </a:spcBef>
            </a:pPr>
            <a:r>
              <a:rPr lang="en-US" dirty="0"/>
              <a:t>MV* with Angular 2</a:t>
            </a:r>
          </a:p>
        </p:txBody>
      </p:sp>
      <p:sp>
        <p:nvSpPr>
          <p:cNvPr id="5" name="Rounded Rectangle 4"/>
          <p:cNvSpPr/>
          <p:nvPr/>
        </p:nvSpPr>
        <p:spPr bwMode="auto">
          <a:xfrm>
            <a:off x="4026522" y="4355905"/>
            <a:ext cx="3872401" cy="1091890"/>
          </a:xfrm>
          <a:prstGeom prst="roundRect">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auto">
              <a:lnSpc>
                <a:spcPct val="90000"/>
              </a:lnSpc>
              <a:spcBef>
                <a:spcPts val="0"/>
              </a:spcBef>
              <a:spcAft>
                <a:spcPts val="0"/>
              </a:spcAft>
              <a:defRPr/>
            </a:pPr>
            <a:r>
              <a:rPr lang="en-US" sz="2400" kern="0" dirty="0">
                <a:gradFill>
                  <a:gsLst>
                    <a:gs pos="0">
                      <a:srgbClr val="FFFFFF"/>
                    </a:gs>
                    <a:gs pos="100000">
                      <a:srgbClr val="FFFFFF"/>
                    </a:gs>
                  </a:gsLst>
                  <a:lin ang="5400000" scaled="0"/>
                </a:gradFill>
                <a:latin typeface="Century Gothic"/>
                <a:ea typeface="Segoe UI" pitchFamily="34" charset="0"/>
                <a:cs typeface="Segoe UI" pitchFamily="34" charset="0"/>
              </a:rPr>
              <a:t>Model</a:t>
            </a:r>
          </a:p>
        </p:txBody>
      </p:sp>
      <p:sp>
        <p:nvSpPr>
          <p:cNvPr id="6" name="Flowchart: Magnetic Disk 5"/>
          <p:cNvSpPr/>
          <p:nvPr/>
        </p:nvSpPr>
        <p:spPr bwMode="auto">
          <a:xfrm>
            <a:off x="9168564" y="2260998"/>
            <a:ext cx="2348833" cy="1231550"/>
          </a:xfrm>
          <a:prstGeom prst="flowChartMagneticDisk">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auto">
              <a:lnSpc>
                <a:spcPct val="90000"/>
              </a:lnSpc>
              <a:spcBef>
                <a:spcPts val="0"/>
              </a:spcBef>
              <a:spcAft>
                <a:spcPts val="0"/>
              </a:spcAft>
              <a:defRPr/>
            </a:pPr>
            <a:r>
              <a:rPr lang="en-US" sz="2400" kern="0" dirty="0">
                <a:gradFill>
                  <a:gsLst>
                    <a:gs pos="0">
                      <a:srgbClr val="FFFFFF"/>
                    </a:gs>
                    <a:gs pos="100000">
                      <a:srgbClr val="FFFFFF"/>
                    </a:gs>
                  </a:gsLst>
                  <a:lin ang="5400000" scaled="0"/>
                </a:gradFill>
                <a:latin typeface="Century Gothic"/>
                <a:ea typeface="Segoe UI" pitchFamily="34" charset="0"/>
                <a:cs typeface="Segoe UI" pitchFamily="34" charset="0"/>
              </a:rPr>
              <a:t>Data</a:t>
            </a:r>
          </a:p>
        </p:txBody>
      </p:sp>
      <p:sp>
        <p:nvSpPr>
          <p:cNvPr id="7" name="Left-Right Arrow 6"/>
          <p:cNvSpPr/>
          <p:nvPr/>
        </p:nvSpPr>
        <p:spPr bwMode="auto">
          <a:xfrm>
            <a:off x="7898924" y="2679981"/>
            <a:ext cx="1269639" cy="393588"/>
          </a:xfrm>
          <a:prstGeom prst="leftRightArrow">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auto">
              <a:lnSpc>
                <a:spcPct val="90000"/>
              </a:lnSpc>
              <a:spcBef>
                <a:spcPts val="0"/>
              </a:spcBef>
              <a:spcAft>
                <a:spcPts val="0"/>
              </a:spcAft>
              <a:defRPr/>
            </a:pPr>
            <a:endParaRPr lang="en-US" sz="2400" kern="0" dirty="0">
              <a:solidFill>
                <a:srgbClr val="2D7CBB"/>
              </a:solidFill>
              <a:latin typeface="Century Gothic"/>
              <a:ea typeface="Segoe UI" pitchFamily="34" charset="0"/>
              <a:cs typeface="Segoe UI" pitchFamily="34" charset="0"/>
            </a:endParaRPr>
          </a:p>
        </p:txBody>
      </p:sp>
    </p:spTree>
    <p:extLst>
      <p:ext uri="{BB962C8B-B14F-4D97-AF65-F5344CB8AC3E}">
        <p14:creationId xmlns:p14="http://schemas.microsoft.com/office/powerpoint/2010/main" val="417890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47" y="493625"/>
            <a:ext cx="11191240" cy="1165588"/>
          </a:xfrm>
        </p:spPr>
        <p:txBody>
          <a:bodyPr/>
          <a:lstStyle/>
          <a:p>
            <a:pPr>
              <a:spcBef>
                <a:spcPts val="0"/>
              </a:spcBef>
            </a:pPr>
            <a:r>
              <a:rPr lang="en-US" dirty="0"/>
              <a:t>Angular Building Blocks</a:t>
            </a:r>
          </a:p>
        </p:txBody>
      </p:sp>
      <p:sp>
        <p:nvSpPr>
          <p:cNvPr id="3" name="Content Placeholder 2"/>
          <p:cNvSpPr>
            <a:spLocks noGrp="1"/>
          </p:cNvSpPr>
          <p:nvPr>
            <p:ph idx="1"/>
          </p:nvPr>
        </p:nvSpPr>
        <p:spPr>
          <a:xfrm>
            <a:off x="193362" y="1835493"/>
            <a:ext cx="12025694" cy="4614869"/>
          </a:xfrm>
          <a:prstGeom prst="rect">
            <a:avLst/>
          </a:prstGeom>
        </p:spPr>
        <p:txBody>
          <a:bodyPr/>
          <a:lstStyle/>
          <a:p>
            <a:pPr marL="0" indent="0">
              <a:buNone/>
            </a:pPr>
            <a:r>
              <a:rPr lang="en-US" dirty="0"/>
              <a:t>Modules and Barrels </a:t>
            </a:r>
          </a:p>
          <a:p>
            <a:pPr marL="0" indent="0">
              <a:buNone/>
            </a:pPr>
            <a:r>
              <a:rPr lang="en-US" dirty="0"/>
              <a:t>Components and Directives</a:t>
            </a:r>
          </a:p>
          <a:p>
            <a:pPr marL="0" indent="0">
              <a:buNone/>
            </a:pPr>
            <a:r>
              <a:rPr lang="en-US" dirty="0"/>
              <a:t>Templates and Binding</a:t>
            </a:r>
          </a:p>
          <a:p>
            <a:pPr marL="0" indent="0">
              <a:buNone/>
            </a:pPr>
            <a:r>
              <a:rPr lang="en-US" dirty="0"/>
              <a:t>Services and Dependency Injection</a:t>
            </a:r>
          </a:p>
          <a:p>
            <a:pPr marL="0" indent="0">
              <a:spcBef>
                <a:spcPts val="0"/>
              </a:spcBef>
              <a:buNone/>
            </a:pPr>
            <a:endParaRPr lang="en-US" dirty="0"/>
          </a:p>
        </p:txBody>
      </p:sp>
    </p:spTree>
    <p:extLst>
      <p:ext uri="{BB962C8B-B14F-4D97-AF65-F5344CB8AC3E}">
        <p14:creationId xmlns:p14="http://schemas.microsoft.com/office/powerpoint/2010/main" val="22045727"/>
      </p:ext>
    </p:extLst>
  </p:cSld>
  <p:clrMapOvr>
    <a:masterClrMapping/>
  </p:clrMapOvr>
</p:sld>
</file>

<file path=ppt/theme/theme1.xml><?xml version="1.0" encoding="utf-8"?>
<a:theme xmlns:a="http://schemas.openxmlformats.org/drawingml/2006/main" name="Title Master">
  <a:themeElements>
    <a:clrScheme name="Connections Colors">
      <a:dk1>
        <a:sysClr val="windowText" lastClr="000000"/>
      </a:dk1>
      <a:lt1>
        <a:srgbClr val="CECFCD"/>
      </a:lt1>
      <a:dk2>
        <a:srgbClr val="0D395E"/>
      </a:dk2>
      <a:lt2>
        <a:srgbClr val="39A8FF"/>
      </a:lt2>
      <a:accent1>
        <a:srgbClr val="5D8825"/>
      </a:accent1>
      <a:accent2>
        <a:srgbClr val="E6E6E6"/>
      </a:accent2>
      <a:accent3>
        <a:srgbClr val="C8C8C8"/>
      </a:accent3>
      <a:accent4>
        <a:srgbClr val="AFAFAF"/>
      </a:accent4>
      <a:accent5>
        <a:srgbClr val="7D7D7D"/>
      </a:accent5>
      <a:accent6>
        <a:srgbClr val="E89019"/>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 Simple.potx" id="{10B043FD-FFC3-4255-9223-2CA7CDA1302C}" vid="{D5F9C341-9305-4C78-8B1C-AB4D006CB0EB}"/>
    </a:ext>
  </a:extLst>
</a:theme>
</file>

<file path=ppt/theme/theme1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3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ection Divider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Content Master">
  <a:themeElements>
    <a:clrScheme name="Windows IT Pro 1">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EEA11F"/>
      </a:accent6>
      <a:hlink>
        <a:srgbClr val="C8C8C8"/>
      </a:hlink>
      <a:folHlink>
        <a:srgbClr val="E6E6E6"/>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 Simple.potx" id="{10B043FD-FFC3-4255-9223-2CA7CDA1302C}" vid="{D5F9C341-9305-4C78-8B1C-AB4D006CB0EB}"/>
    </a:ext>
  </a:extLst>
</a:theme>
</file>

<file path=ppt/theme/theme9.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 Simple.potx" id="{10B043FD-FFC3-4255-9223-2CA7CDA1302C}" vid="{D5F9C341-9305-4C78-8B1C-AB4D006CB0EB}"/>
    </a:ext>
  </a:extLst>
</a:theme>
</file>

<file path=docProps/app.xml><?xml version="1.0" encoding="utf-8"?>
<Properties xmlns="http://schemas.openxmlformats.org/officeDocument/2006/extended-properties" xmlns:vt="http://schemas.openxmlformats.org/officeDocument/2006/docPropsVTypes">
  <Template>Default Theme.thmx</Template>
  <TotalTime>3698</TotalTime>
  <Words>1582</Words>
  <Application>Microsoft Office PowerPoint</Application>
  <PresentationFormat>Custom</PresentationFormat>
  <Paragraphs>256</Paragraphs>
  <Slides>31</Slides>
  <Notes>14</Notes>
  <HiddenSlides>0</HiddenSlides>
  <MMClips>0</MMClips>
  <ScaleCrop>false</ScaleCrop>
  <HeadingPairs>
    <vt:vector size="6" baseType="variant">
      <vt:variant>
        <vt:lpstr>Fonts Used</vt:lpstr>
      </vt:variant>
      <vt:variant>
        <vt:i4>10</vt:i4>
      </vt:variant>
      <vt:variant>
        <vt:lpstr>Theme</vt:lpstr>
      </vt:variant>
      <vt:variant>
        <vt:i4>13</vt:i4>
      </vt:variant>
      <vt:variant>
        <vt:lpstr>Slide Titles</vt:lpstr>
      </vt:variant>
      <vt:variant>
        <vt:i4>31</vt:i4>
      </vt:variant>
    </vt:vector>
  </HeadingPairs>
  <TitlesOfParts>
    <vt:vector size="54" baseType="lpstr">
      <vt:lpstr>MS PGothic</vt:lpstr>
      <vt:lpstr>MS PGothic</vt:lpstr>
      <vt:lpstr>Arial</vt:lpstr>
      <vt:lpstr>Calibri</vt:lpstr>
      <vt:lpstr>Century Gothic</vt:lpstr>
      <vt:lpstr>Consolas</vt:lpstr>
      <vt:lpstr>Segoe UI</vt:lpstr>
      <vt:lpstr>Segoe UI Light</vt:lpstr>
      <vt:lpstr>Source Sans Pro</vt:lpstr>
      <vt:lpstr>Wingdings</vt:lpstr>
      <vt:lpstr>Title Master</vt:lpstr>
      <vt:lpstr>1_Custom Design</vt:lpstr>
      <vt:lpstr>Content Master</vt:lpstr>
      <vt:lpstr>Section Divider Master</vt:lpstr>
      <vt:lpstr>Custom Design</vt:lpstr>
      <vt:lpstr>1_Content Master</vt:lpstr>
      <vt:lpstr>2_Content Master</vt:lpstr>
      <vt:lpstr>5-30055_Office Template 2012 - 16x9 - White Background</vt:lpstr>
      <vt:lpstr>1_5-30055_Office Template 2012 - 16x9 - White Background</vt:lpstr>
      <vt:lpstr>2_5-30055_Office Template 2012 - 16x9 - White Background</vt:lpstr>
      <vt:lpstr>2_Custom Design</vt:lpstr>
      <vt:lpstr>3_Content Master</vt:lpstr>
      <vt:lpstr>3_Custom Design</vt:lpstr>
      <vt:lpstr>Hillier Building Applications for Office 365  and SharePoint with Angular 2</vt:lpstr>
      <vt:lpstr>PowerPoint Presentation</vt:lpstr>
      <vt:lpstr>Agenda</vt:lpstr>
      <vt:lpstr>Development Environment</vt:lpstr>
      <vt:lpstr>Angular 2 Framework</vt:lpstr>
      <vt:lpstr>Introducing Angular 2</vt:lpstr>
      <vt:lpstr>Single-Page Applications</vt:lpstr>
      <vt:lpstr>MV* with Angular 2</vt:lpstr>
      <vt:lpstr>Angular Building Blocks</vt:lpstr>
      <vt:lpstr>PowerPoint Presentation</vt:lpstr>
      <vt:lpstr>PowerPoint Presentation</vt:lpstr>
      <vt:lpstr>Important Built-in Directives</vt:lpstr>
      <vt:lpstr>DEMO</vt:lpstr>
      <vt:lpstr>Site Pages</vt:lpstr>
      <vt:lpstr>Site Page</vt:lpstr>
      <vt:lpstr>Sandbox Solutions</vt:lpstr>
      <vt:lpstr>Sandbox Single-Page Application</vt:lpstr>
      <vt:lpstr>DEMO</vt:lpstr>
      <vt:lpstr>Add-Ins</vt:lpstr>
      <vt:lpstr>SharePoint-Hosted Add-In</vt:lpstr>
      <vt:lpstr>Provider Hosted Add-In (cloud)</vt:lpstr>
      <vt:lpstr>Provider Hosted Add-In (on-premises)</vt:lpstr>
      <vt:lpstr>DEMO</vt:lpstr>
      <vt:lpstr>SharePoint framework</vt:lpstr>
      <vt:lpstr>New Project Creation</vt:lpstr>
      <vt:lpstr>PowerPoint Presentation</vt:lpstr>
      <vt:lpstr>PowerPoint Presentation</vt:lpstr>
      <vt:lpstr>SharePoint Workbench</vt:lpstr>
      <vt:lpstr>Deployment</vt:lpstr>
      <vt:lpstr>DEMO</vt:lpstr>
      <vt:lpstr>Summary</vt:lpstr>
    </vt:vector>
  </TitlesOfParts>
  <Company>Penton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Scot Hillier</cp:lastModifiedBy>
  <cp:revision>195</cp:revision>
  <dcterms:created xsi:type="dcterms:W3CDTF">2014-05-12T20:17:35Z</dcterms:created>
  <dcterms:modified xsi:type="dcterms:W3CDTF">2016-10-04T23:42:53Z</dcterms:modified>
</cp:coreProperties>
</file>