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57" r:id="rId7"/>
    <p:sldId id="258" r:id="rId8"/>
    <p:sldId id="259" r:id="rId9"/>
    <p:sldId id="261" r:id="rId10"/>
    <p:sldId id="268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992F-2EA0-84C4-8E4F-F33FFBEC1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560DF-0FF9-C2F5-CAC7-8F850E69E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97409-EA20-1EAD-A0B1-13400C06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4C6-4F59-40C1-BAF5-C160916A5295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D561-1890-6405-BEBA-38E577B3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96F48-C5DD-FECC-8B72-8729BC2C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292A-D1F8-498C-924B-F17259469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7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8300-2E8D-9848-F4CB-FF7BC3B6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C5A1F-EF94-DDC6-79C9-D7C609677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8CCC3-B184-44B8-1874-D49AF435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4C6-4F59-40C1-BAF5-C160916A5295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3E744-0744-7B25-5CAD-9B6CDDAB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73115-A6FD-14CA-C2FF-DA4CBBFC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292A-D1F8-498C-924B-F17259469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02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6536E-CD95-8E9B-087A-80CB76D10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CDAC3-32F2-58AA-0138-48AD0A153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C5D34-ECEE-8797-7F87-D573005B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4C6-4F59-40C1-BAF5-C160916A5295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E510C-CC38-11FD-D9E8-11DABAC5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4A68E-E63F-D48F-AAD0-47DDE72F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292A-D1F8-498C-924B-F17259469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26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2ADE-86E3-745E-1DDC-35ED8BFA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31438-B9A6-8E3B-294B-E3D8CA941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AD9C-878E-1E43-012C-1479056F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4C6-4F59-40C1-BAF5-C160916A5295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564E4-6D68-6C5D-7762-BC622E8D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CBE8-58C5-27AC-4E18-8665BB1B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292A-D1F8-498C-924B-F17259469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74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1E42-F6FB-A730-94B8-BCF79A10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EEFF6-555C-F27D-EBFA-9CB1FC6C9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B759-C24E-618D-6E13-83C743AA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4C6-4F59-40C1-BAF5-C160916A5295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9EBCD-4F97-707F-5538-8CC69C35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573CA-5BD3-EB15-F52F-4C6D83CB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292A-D1F8-498C-924B-F17259469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54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3C08-0963-DCDD-015C-5B37E999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DDE7-C479-7A30-8D4D-6DB2C0A58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CB238-CD1A-C1D8-159F-D0D237134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00DC9-9C2E-A801-1BC9-606E655A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4C6-4F59-40C1-BAF5-C160916A5295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A82A8-20D6-3CE7-26A0-C5BD98F6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8DA7-B80F-610C-6B71-16FDCDBD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292A-D1F8-498C-924B-F17259469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27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2C74-B7CB-73D6-3CE9-DFE11F9D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0A4E9-1966-BA50-97C0-0109BAD89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F57F6-F5F7-5501-5AD7-2B2B1C7B7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8B97D-7DA2-8A19-7A84-755134174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5FB7F-D4B7-B398-A322-73F7C6855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D8999-9078-24FE-302C-C04DB79D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4C6-4F59-40C1-BAF5-C160916A5295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0A3F8-36CF-106D-5E8D-9B1A6932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3C4C8-4B4C-9A5C-1554-0AFBFB43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292A-D1F8-498C-924B-F17259469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15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90B5-34C8-398B-44D5-C4DB2F71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94554-7972-50F1-F7F0-6AE2CF86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4C6-4F59-40C1-BAF5-C160916A5295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8F2EF-CDFC-5E3B-81C7-032F6D48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5D902-658E-4CE2-FB08-82D24C58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292A-D1F8-498C-924B-F17259469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6ABC3-07F3-3450-BF7E-6F4A2667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4C6-4F59-40C1-BAF5-C160916A5295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0EA50-EA68-A12B-489F-6DED0B71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52D3A-D68E-84FD-3019-98B60193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292A-D1F8-498C-924B-F17259469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4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6B33-A38E-43A9-CCDC-0874F95E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68320-35F4-1E7C-33F6-A6A83D90A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2F910-2BB3-7D70-BAF8-31DF18EA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DB566-A823-746E-E660-E3143F84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4C6-4F59-40C1-BAF5-C160916A5295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81D8A-36A8-EF1C-3099-CD036D3B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1F770-B59B-7CEE-AB62-EB8E637B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292A-D1F8-498C-924B-F17259469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92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4CDE-E2BA-C2FB-A88F-1BA4E065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FA08C-7699-8DC0-722C-E50EB9DE5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AF009-981F-0C74-2A02-960C836F0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257F9-D1A3-E11F-C273-BC569CDA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4C6-4F59-40C1-BAF5-C160916A5295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8617C-5862-EF51-417B-32D19DB28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AABA0-C0E1-DF88-4258-9074F7D2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292A-D1F8-498C-924B-F17259469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40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57A88-30BB-0516-FE3E-48B1196F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9C1FC-4B70-3434-C0E0-5DEA397F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12048-B83F-4A21-460D-97374FD02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74C6-4F59-40C1-BAF5-C160916A5295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D7830-A6C1-D298-E664-83CB2C6AA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F99C-ACE0-74B2-027E-2F6FFCBE6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1292A-D1F8-498C-924B-F17259469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24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463A-965E-1725-63C9-217FD8404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Form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FB5E8-1EE4-05C9-7767-CCBF49607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63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1ABAE9-8273-9093-B023-3E37E94EF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135" y="628650"/>
            <a:ext cx="4533900" cy="280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367E69-D274-55B9-53EE-93A64BE07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58" y="3835366"/>
            <a:ext cx="5259194" cy="2800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2CC49A-80B3-7FB3-7275-B81F39F4B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004" y="4356183"/>
            <a:ext cx="5391150" cy="1514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0B110D-D648-AACA-8D07-C7C12B8F4A48}"/>
              </a:ext>
            </a:extLst>
          </p:cNvPr>
          <p:cNvSpPr txBox="1"/>
          <p:nvPr/>
        </p:nvSpPr>
        <p:spPr>
          <a:xfrm>
            <a:off x="192505" y="0"/>
            <a:ext cx="319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Login Unsuccessful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C3323-58C5-F9F9-1297-E5BB7186CBE2}"/>
              </a:ext>
            </a:extLst>
          </p:cNvPr>
          <p:cNvSpPr txBox="1"/>
          <p:nvPr/>
        </p:nvSpPr>
        <p:spPr>
          <a:xfrm>
            <a:off x="192505" y="3378580"/>
            <a:ext cx="254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Login successful</a:t>
            </a:r>
          </a:p>
        </p:txBody>
      </p:sp>
    </p:spTree>
    <p:extLst>
      <p:ext uri="{BB962C8B-B14F-4D97-AF65-F5344CB8AC3E}">
        <p14:creationId xmlns:p14="http://schemas.microsoft.com/office/powerpoint/2010/main" val="33062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24B199-389B-70EA-BD75-38219C64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8" y="935079"/>
            <a:ext cx="5323322" cy="2101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34D77B-7A26-CF03-1E1B-79FD9D52F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8" y="3233609"/>
            <a:ext cx="5515827" cy="22373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24CBB4-693A-8E2E-CDC4-EC9BE1389EF5}"/>
              </a:ext>
            </a:extLst>
          </p:cNvPr>
          <p:cNvSpPr txBox="1"/>
          <p:nvPr/>
        </p:nvSpPr>
        <p:spPr>
          <a:xfrm>
            <a:off x="202131" y="269507"/>
            <a:ext cx="824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Deleting a Cookie—Delete Browser History--</a:t>
            </a:r>
            <a:r>
              <a:rPr lang="en-IN" b="1" dirty="0">
                <a:sym typeface="Wingdings" panose="05000000000000000000" pitchFamily="2" charset="2"/>
              </a:rPr>
              <a:t>first Method: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E8EB4-1B76-A5BB-9E9A-601ACB499C99}"/>
              </a:ext>
            </a:extLst>
          </p:cNvPr>
          <p:cNvSpPr txBox="1"/>
          <p:nvPr/>
        </p:nvSpPr>
        <p:spPr>
          <a:xfrm>
            <a:off x="211757" y="5668290"/>
            <a:ext cx="1176447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dirty="0"/>
              <a:t>Second Method:</a:t>
            </a:r>
          </a:p>
          <a:p>
            <a:r>
              <a:rPr lang="en-IN" b="1" dirty="0"/>
              <a:t>In </a:t>
            </a:r>
            <a:r>
              <a:rPr lang="en-IN" b="1" dirty="0" err="1"/>
              <a:t>Web.Config</a:t>
            </a:r>
            <a:r>
              <a:rPr lang="en-IN" b="1" dirty="0"/>
              <a:t> File make the following changes</a:t>
            </a:r>
            <a:r>
              <a:rPr lang="en-IN" b="1" dirty="0">
                <a:sym typeface="Wingdings" panose="05000000000000000000" pitchFamily="2" charset="2"/>
              </a:rPr>
              <a:t></a:t>
            </a:r>
            <a:endParaRPr lang="en-IN" b="1" dirty="0"/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forms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loginUrl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login.aspx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defaultUrl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Welcome.aspx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timeout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0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D5D69-E4E2-F58E-BEAB-594DF9D7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66" y="1527646"/>
            <a:ext cx="11608268" cy="19013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81AEB-91A4-C465-019E-28AC469F9F0A}"/>
              </a:ext>
            </a:extLst>
          </p:cNvPr>
          <p:cNvSpPr txBox="1"/>
          <p:nvPr/>
        </p:nvSpPr>
        <p:spPr>
          <a:xfrm>
            <a:off x="173255" y="47163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Protection Property:</a:t>
            </a:r>
          </a:p>
        </p:txBody>
      </p:sp>
    </p:spTree>
    <p:extLst>
      <p:ext uri="{BB962C8B-B14F-4D97-AF65-F5344CB8AC3E}">
        <p14:creationId xmlns:p14="http://schemas.microsoft.com/office/powerpoint/2010/main" val="404108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53DB22-2D4E-97D2-57E0-53339005F1F1}"/>
              </a:ext>
            </a:extLst>
          </p:cNvPr>
          <p:cNvSpPr txBox="1"/>
          <p:nvPr/>
        </p:nvSpPr>
        <p:spPr>
          <a:xfrm>
            <a:off x="192505" y="115504"/>
            <a:ext cx="11694695" cy="6932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Segoe UI" panose="020B0502040204020203" pitchFamily="34" charset="0"/>
              </a:rPr>
              <a:t>Form Authentication: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</a:rPr>
              <a:t>As secure information is the key to efficient web programming, web application programmers always have security concerns.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Segoe UI" panose="020B0502040204020203" pitchFamily="34" charset="0"/>
              </a:rPr>
              <a:t>Form authentication is used for internet web application. The advantage of form authentication is that users do not have to be member of a domain-based network to have access to your application. So the number of web application uses the form authentication in their web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There are three types of authentication in ASP.NET,</a:t>
            </a:r>
            <a:endParaRPr lang="en-US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Windows authentication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Forms authentication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Passport Authentication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Form Authentication</a:t>
            </a:r>
            <a:br>
              <a:rPr lang="en-US" sz="8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</a:br>
            <a:endParaRPr lang="en-US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Form Authentication is a token-based system. When users log in, they receive a token with user information that is stored in an encrypted cookie.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When a user requests an ASP.NET page via the browser, the ASP.NET verifies whether the form authentication token is available.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If it is, then runtime redirects the user to a login page and the validation process of user name and password.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If the user is successfully validated, the runtime is automatically configured with the authentication cookie that actually contains the ticket.</a:t>
            </a:r>
            <a:endParaRPr lang="en-US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11111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918D400-8455-FBD7-B9F4-8A2173E0F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400" y="498690"/>
            <a:ext cx="5397517" cy="62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D38D66-7C4B-E1B1-E8D5-3306AC3097E5}"/>
              </a:ext>
            </a:extLst>
          </p:cNvPr>
          <p:cNvSpPr txBox="1"/>
          <p:nvPr/>
        </p:nvSpPr>
        <p:spPr>
          <a:xfrm>
            <a:off x="140767" y="127881"/>
            <a:ext cx="56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sng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Form Authentication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09677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C200B8-01A2-899A-0697-1CA662FC736A}"/>
              </a:ext>
            </a:extLst>
          </p:cNvPr>
          <p:cNvSpPr txBox="1"/>
          <p:nvPr/>
        </p:nvSpPr>
        <p:spPr>
          <a:xfrm>
            <a:off x="211756" y="192505"/>
            <a:ext cx="117620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Form Authentication proposed couple of fascinating features. </a:t>
            </a:r>
          </a:p>
          <a:p>
            <a:endParaRPr lang="en-US" dirty="0">
              <a:solidFill>
                <a:srgbClr val="212529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First, since form authentication is implemented entirely within ASP.NET infrastructure, so developers have full jurisdiction over authentication mechanism.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12529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Second, this feature can be supported by all browsers because it practices standard HTML, so no platform dependency disputes occurs.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12529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Finally, the developer himself can determine the storage medium of the crucial credentials.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16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26A65F-5177-BD65-CF91-7002F334F067}"/>
              </a:ext>
            </a:extLst>
          </p:cNvPr>
          <p:cNvSpPr txBox="1"/>
          <p:nvPr/>
        </p:nvSpPr>
        <p:spPr>
          <a:xfrm>
            <a:off x="166838" y="49830"/>
            <a:ext cx="1155031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Login.aspx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Login: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User Name: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TextBox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="TextBox1"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="server"&gt;&lt;/</a:t>
            </a:r>
            <a:r>
              <a:rPr lang="en-IN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TextBox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IN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Password: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TextBox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="TextBox2"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="server"&gt;&lt;/</a:t>
            </a:r>
            <a:r>
              <a:rPr lang="en-IN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TextBox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IN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CheckBox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="CheckBox1"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="server"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="Remember 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="Button1"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="server"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="Login"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="Button1_Click"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/&gt;&lt;</a:t>
            </a:r>
            <a:r>
              <a:rPr lang="en-IN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="Label1"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="server"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="Label"&gt;&lt;/</a:t>
            </a:r>
            <a:r>
              <a:rPr lang="en-IN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IN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/&gt;&lt;</a:t>
            </a:r>
            <a:r>
              <a:rPr lang="en-IN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="register.aspx"&gt;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click here to register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If you do not have a user name and password.          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6EC8C-9703-0A43-61EE-D6375654D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197" y="3645350"/>
            <a:ext cx="5152823" cy="31628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776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87873A-A407-23FD-59F6-64462041E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991" y="2796240"/>
            <a:ext cx="5229225" cy="2305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3DDDE-05B6-F77D-3D51-2EE7F2A31EBA}"/>
              </a:ext>
            </a:extLst>
          </p:cNvPr>
          <p:cNvSpPr txBox="1"/>
          <p:nvPr/>
        </p:nvSpPr>
        <p:spPr>
          <a:xfrm>
            <a:off x="298382" y="479032"/>
            <a:ext cx="1140593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u="sng" dirty="0"/>
              <a:t>Welcome.aspx</a:t>
            </a:r>
          </a:p>
          <a:p>
            <a:endParaRPr lang="en-IN" b="1" u="sng" dirty="0"/>
          </a:p>
          <a:p>
            <a:r>
              <a:rPr lang="en-IN" dirty="0"/>
              <a:t>&lt;div&gt;</a:t>
            </a:r>
          </a:p>
          <a:p>
            <a:r>
              <a:rPr lang="en-IN" dirty="0"/>
              <a:t>&lt;h1&gt;Welcome Page&lt;/h1&gt;</a:t>
            </a:r>
          </a:p>
          <a:p>
            <a:r>
              <a:rPr lang="en-IN" dirty="0"/>
              <a:t>&lt;div&gt;</a:t>
            </a:r>
          </a:p>
        </p:txBody>
      </p:sp>
    </p:spTree>
    <p:extLst>
      <p:ext uri="{BB962C8B-B14F-4D97-AF65-F5344CB8AC3E}">
        <p14:creationId xmlns:p14="http://schemas.microsoft.com/office/powerpoint/2010/main" val="363537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AD416D-9F90-4612-5FA1-94F94151A72F}"/>
              </a:ext>
            </a:extLst>
          </p:cNvPr>
          <p:cNvSpPr txBox="1"/>
          <p:nvPr/>
        </p:nvSpPr>
        <p:spPr>
          <a:xfrm>
            <a:off x="365758" y="317634"/>
            <a:ext cx="6131295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Enable Form Authentication:</a:t>
            </a:r>
          </a:p>
          <a:p>
            <a:endParaRPr lang="en-IN" b="1" dirty="0"/>
          </a:p>
          <a:p>
            <a:r>
              <a:rPr lang="en-IN" b="1" u="sng" dirty="0" err="1"/>
              <a:t>Web.Config</a:t>
            </a:r>
            <a:r>
              <a:rPr lang="en-IN" b="1" u="sng" dirty="0"/>
              <a:t> File--</a:t>
            </a:r>
            <a:r>
              <a:rPr lang="en-IN" b="1" u="sng" dirty="0">
                <a:sym typeface="Wingdings" panose="05000000000000000000" pitchFamily="2" charset="2"/>
              </a:rPr>
              <a:t>Under compilation tag</a:t>
            </a:r>
            <a:endParaRPr lang="en-IN" b="1" u="sng" dirty="0"/>
          </a:p>
          <a:p>
            <a:endParaRPr lang="en-IN" b="1" dirty="0"/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authentication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mode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forms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loginUrl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login.aspx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“ 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defaultUrl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Welcome.aspx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credentials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passwordFormat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Clear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de-DE" sz="1800" dirty="0">
                <a:solidFill>
                  <a:srgbClr val="A31515"/>
                </a:solidFill>
                <a:latin typeface="Consolas" panose="020B0609020204030204" pitchFamily="49" charset="0"/>
              </a:rPr>
              <a:t>user</a:t>
            </a:r>
            <a:r>
              <a:rPr lang="de-DE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de-DE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sz="1800" dirty="0">
                <a:solidFill>
                  <a:srgbClr val="0000FF"/>
                </a:solidFill>
                <a:latin typeface="Consolas" panose="020B0609020204030204" pitchFamily="49" charset="0"/>
              </a:rPr>
              <a:t>Neha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FF0000"/>
                </a:solidFill>
                <a:latin typeface="Consolas" panose="020B0609020204030204" pitchFamily="49" charset="0"/>
              </a:rPr>
              <a:t>password</a:t>
            </a:r>
            <a:r>
              <a:rPr lang="de-DE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sz="1800" dirty="0">
                <a:solidFill>
                  <a:srgbClr val="0000FF"/>
                </a:solidFill>
                <a:latin typeface="Consolas" panose="020B0609020204030204" pitchFamily="49" charset="0"/>
              </a:rPr>
              <a:t>Neha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More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password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More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credentials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forms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authentication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authorization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deny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users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?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authorization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E9A03-C845-B175-1198-FAE5497F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475" y="1309037"/>
            <a:ext cx="4955604" cy="39407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BC5A72-A35E-F2A6-C230-1321492DBA7F}"/>
              </a:ext>
            </a:extLst>
          </p:cNvPr>
          <p:cNvSpPr txBox="1"/>
          <p:nvPr/>
        </p:nvSpPr>
        <p:spPr>
          <a:xfrm>
            <a:off x="6679933" y="317634"/>
            <a:ext cx="474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Run: </a:t>
            </a:r>
            <a:r>
              <a:rPr lang="en-IN" b="1" dirty="0"/>
              <a:t>welcome.aspx</a:t>
            </a:r>
          </a:p>
        </p:txBody>
      </p:sp>
    </p:spTree>
    <p:extLst>
      <p:ext uri="{BB962C8B-B14F-4D97-AF65-F5344CB8AC3E}">
        <p14:creationId xmlns:p14="http://schemas.microsoft.com/office/powerpoint/2010/main" val="338282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827E1A-9AFA-16CD-6335-9D71C5AF1C18}"/>
              </a:ext>
            </a:extLst>
          </p:cNvPr>
          <p:cNvSpPr txBox="1"/>
          <p:nvPr/>
        </p:nvSpPr>
        <p:spPr>
          <a:xfrm>
            <a:off x="433137" y="356135"/>
            <a:ext cx="1031828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Login.aspx.cs</a:t>
            </a:r>
            <a:endParaRPr lang="en-US" sz="1800" u="sng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u="sng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System.Web.Security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800" u="sng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FormsAuthentication.Authenticate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(TextBox1.Text ,TextBox2.Text))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FormsAuthentication.RedirectFromLoginPage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(TextBox1.Text,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Label1.Text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"Invalid user Name and Password"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12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EDB61E-AE56-D71D-131E-767BF529228B}"/>
              </a:ext>
            </a:extLst>
          </p:cNvPr>
          <p:cNvSpPr txBox="1"/>
          <p:nvPr/>
        </p:nvSpPr>
        <p:spPr>
          <a:xfrm>
            <a:off x="288758" y="308007"/>
            <a:ext cx="115021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Copy the </a:t>
            </a:r>
            <a:r>
              <a:rPr lang="en-IN" dirty="0" err="1"/>
              <a:t>url</a:t>
            </a:r>
            <a:r>
              <a:rPr lang="en-IN" dirty="0"/>
              <a:t>                                                                                        , close the current browser and then use another</a:t>
            </a:r>
          </a:p>
          <a:p>
            <a:endParaRPr lang="en-IN" dirty="0"/>
          </a:p>
          <a:p>
            <a:r>
              <a:rPr lang="en-IN" dirty="0"/>
              <a:t> instance of the browser copy the same URL You will not get Welcome.aspx instead it will redirect to </a:t>
            </a:r>
            <a:r>
              <a:rPr lang="en-IN" dirty="0" err="1"/>
              <a:t>login.aspx.because</a:t>
            </a:r>
            <a:r>
              <a:rPr lang="en-IN" dirty="0"/>
              <a:t> cookies are deleted from the browser. Because we have </a:t>
            </a:r>
            <a:r>
              <a:rPr lang="en-IN" dirty="0" err="1"/>
              <a:t>wriiten</a:t>
            </a:r>
            <a:r>
              <a:rPr lang="en-IN" dirty="0"/>
              <a:t> following code:</a:t>
            </a:r>
          </a:p>
          <a:p>
            <a:endParaRPr lang="en-IN" dirty="0"/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FormsAuthentication.RedirectFromLoginPage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(TextBox1.Text, </a:t>
            </a:r>
            <a:r>
              <a:rPr lang="en-IN" sz="1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77645-8253-D76E-25C3-A51932CF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77" y="173586"/>
            <a:ext cx="3190875" cy="6381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522D7F-E539-7CC5-EC2A-BFD75CEB445B}"/>
              </a:ext>
            </a:extLst>
          </p:cNvPr>
          <p:cNvCxnSpPr>
            <a:cxnSpLocks/>
          </p:cNvCxnSpPr>
          <p:nvPr/>
        </p:nvCxnSpPr>
        <p:spPr>
          <a:xfrm flipV="1">
            <a:off x="7902341" y="2011680"/>
            <a:ext cx="0" cy="503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E5268E-434D-A26B-52BA-91EDC960C3C3}"/>
              </a:ext>
            </a:extLst>
          </p:cNvPr>
          <p:cNvSpPr txBox="1"/>
          <p:nvPr/>
        </p:nvSpPr>
        <p:spPr>
          <a:xfrm>
            <a:off x="1241660" y="2515433"/>
            <a:ext cx="107578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FormsAuthentication.RedirectFromLoginPage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(TextBox1.Text, </a:t>
            </a:r>
            <a:r>
              <a:rPr lang="en-IN" sz="1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CheckBox1.Checked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FB382D-DB18-3A33-B0EF-D72BAF328C63}"/>
              </a:ext>
            </a:extLst>
          </p:cNvPr>
          <p:cNvCxnSpPr/>
          <p:nvPr/>
        </p:nvCxnSpPr>
        <p:spPr>
          <a:xfrm flipV="1">
            <a:off x="10048775" y="2884765"/>
            <a:ext cx="0" cy="54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223660-9A1D-F559-273A-978D1B123B4F}"/>
              </a:ext>
            </a:extLst>
          </p:cNvPr>
          <p:cNvSpPr txBox="1"/>
          <p:nvPr/>
        </p:nvSpPr>
        <p:spPr>
          <a:xfrm>
            <a:off x="8268101" y="3429000"/>
            <a:ext cx="360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Cookie remains persists.</a:t>
            </a:r>
          </a:p>
        </p:txBody>
      </p:sp>
    </p:spTree>
    <p:extLst>
      <p:ext uri="{BB962C8B-B14F-4D97-AF65-F5344CB8AC3E}">
        <p14:creationId xmlns:p14="http://schemas.microsoft.com/office/powerpoint/2010/main" val="409417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B0CED9C56DD5459CFF6AA3FB6AE8EE" ma:contentTypeVersion="2" ma:contentTypeDescription="Create a new document." ma:contentTypeScope="" ma:versionID="f6b4ea882faff0041ddfb5a20821a6fe">
  <xsd:schema xmlns:xsd="http://www.w3.org/2001/XMLSchema" xmlns:xs="http://www.w3.org/2001/XMLSchema" xmlns:p="http://schemas.microsoft.com/office/2006/metadata/properties" xmlns:ns2="50f527b4-7aca-4fff-9a25-c3b6fe013513" targetNamespace="http://schemas.microsoft.com/office/2006/metadata/properties" ma:root="true" ma:fieldsID="d9f290f9e8a0f1c9e84d73dbc4effa81" ns2:_="">
    <xsd:import namespace="50f527b4-7aca-4fff-9a25-c3b6fe0135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f527b4-7aca-4fff-9a25-c3b6fe0135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C620C6-EF39-422F-B3E4-3405B049C619}"/>
</file>

<file path=customXml/itemProps2.xml><?xml version="1.0" encoding="utf-8"?>
<ds:datastoreItem xmlns:ds="http://schemas.openxmlformats.org/officeDocument/2006/customXml" ds:itemID="{363F8595-EFA3-4203-8F1F-86B890D2E32B}"/>
</file>

<file path=customXml/itemProps3.xml><?xml version="1.0" encoding="utf-8"?>
<ds:datastoreItem xmlns:ds="http://schemas.openxmlformats.org/officeDocument/2006/customXml" ds:itemID="{8CAD766C-16DB-4084-A8E3-9D04ADCCEF39}"/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733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Open Sans</vt:lpstr>
      <vt:lpstr>Open Sans</vt:lpstr>
      <vt:lpstr>Segoe UI</vt:lpstr>
      <vt:lpstr>Office Theme</vt:lpstr>
      <vt:lpstr>Form Authentication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Authentication</dc:title>
  <dc:creator>Neha Udani</dc:creator>
  <cp:lastModifiedBy>Neha Udani</cp:lastModifiedBy>
  <cp:revision>3</cp:revision>
  <dcterms:created xsi:type="dcterms:W3CDTF">2022-05-26T13:21:04Z</dcterms:created>
  <dcterms:modified xsi:type="dcterms:W3CDTF">2022-05-26T14:19:27Z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0x010100FDB0CED9C56DD5459CFF6AA3FB6AE8EE</vt:lpwstr>
  </property>
</Properties>
</file>