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2"/>
  </p:notesMasterIdLst>
  <p:sldIdLst>
    <p:sldId id="256" r:id="rId2"/>
    <p:sldId id="270" r:id="rId3"/>
    <p:sldId id="271" r:id="rId4"/>
    <p:sldId id="263" r:id="rId5"/>
    <p:sldId id="265" r:id="rId6"/>
    <p:sldId id="264"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FE576F-E404-3C49-9E46-C46AE802AB36}" v="249" dt="2020-12-09T16:03:14.206"/>
    <p1510:client id="{F5A19B47-C280-60F1-97A5-6A8A1D16550A}" v="52" dt="2020-12-09T16:09:48.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ynton, Kristie" userId="S::boynto18@msu.edu::53ee4dcc-a0f9-4fcf-a8ca-d4086992f505" providerId="AD" clId="Web-{F5A19B47-C280-60F1-97A5-6A8A1D16550A}"/>
    <pc:docChg chg="modSld">
      <pc:chgData name="Boynton, Kristie" userId="S::boynto18@msu.edu::53ee4dcc-a0f9-4fcf-a8ca-d4086992f505" providerId="AD" clId="Web-{F5A19B47-C280-60F1-97A5-6A8A1D16550A}" dt="2020-12-09T16:09:46.825" v="49" actId="20577"/>
      <pc:docMkLst>
        <pc:docMk/>
      </pc:docMkLst>
      <pc:sldChg chg="modSp">
        <pc:chgData name="Boynton, Kristie" userId="S::boynto18@msu.edu::53ee4dcc-a0f9-4fcf-a8ca-d4086992f505" providerId="AD" clId="Web-{F5A19B47-C280-60F1-97A5-6A8A1D16550A}" dt="2020-12-09T15:36:55.288" v="20" actId="20577"/>
        <pc:sldMkLst>
          <pc:docMk/>
          <pc:sldMk cId="1879010484" sldId="270"/>
        </pc:sldMkLst>
        <pc:spChg chg="mod">
          <ac:chgData name="Boynton, Kristie" userId="S::boynto18@msu.edu::53ee4dcc-a0f9-4fcf-a8ca-d4086992f505" providerId="AD" clId="Web-{F5A19B47-C280-60F1-97A5-6A8A1D16550A}" dt="2020-12-09T15:36:55.288" v="20" actId="20577"/>
          <ac:spMkLst>
            <pc:docMk/>
            <pc:sldMk cId="1879010484" sldId="270"/>
            <ac:spMk id="6" creationId="{F4AB3943-AEFF-4301-AC35-DB9D358B1881}"/>
          </ac:spMkLst>
        </pc:spChg>
      </pc:sldChg>
      <pc:sldChg chg="modSp">
        <pc:chgData name="Boynton, Kristie" userId="S::boynto18@msu.edu::53ee4dcc-a0f9-4fcf-a8ca-d4086992f505" providerId="AD" clId="Web-{F5A19B47-C280-60F1-97A5-6A8A1D16550A}" dt="2020-12-09T16:09:45.700" v="47" actId="20577"/>
        <pc:sldMkLst>
          <pc:docMk/>
          <pc:sldMk cId="1235444959" sldId="271"/>
        </pc:sldMkLst>
        <pc:spChg chg="mod">
          <ac:chgData name="Boynton, Kristie" userId="S::boynto18@msu.edu::53ee4dcc-a0f9-4fcf-a8ca-d4086992f505" providerId="AD" clId="Web-{F5A19B47-C280-60F1-97A5-6A8A1D16550A}" dt="2020-12-09T16:09:45.700" v="47" actId="20577"/>
          <ac:spMkLst>
            <pc:docMk/>
            <pc:sldMk cId="1235444959" sldId="271"/>
            <ac:spMk id="3" creationId="{ED55C520-B562-4BD9-992F-3D2FAE8DD39B}"/>
          </ac:spMkLst>
        </pc:spChg>
      </pc:sldChg>
    </pc:docChg>
  </pc:docChgLst>
  <pc:docChgLst>
    <pc:chgData name="Boynton, Kristie" userId="S::boynto18@msu.edu::53ee4dcc-a0f9-4fcf-a8ca-d4086992f505" providerId="AD" clId="Web-{6CB971AA-8306-5535-B323-943FE2106679}"/>
    <pc:docChg chg="sldOrd">
      <pc:chgData name="Boynton, Kristie" userId="S::boynto18@msu.edu::53ee4dcc-a0f9-4fcf-a8ca-d4086992f505" providerId="AD" clId="Web-{6CB971AA-8306-5535-B323-943FE2106679}" dt="2020-12-07T03:22:55.534" v="0"/>
      <pc:docMkLst>
        <pc:docMk/>
      </pc:docMkLst>
      <pc:sldChg chg="ord">
        <pc:chgData name="Boynton, Kristie" userId="S::boynto18@msu.edu::53ee4dcc-a0f9-4fcf-a8ca-d4086992f505" providerId="AD" clId="Web-{6CB971AA-8306-5535-B323-943FE2106679}" dt="2020-12-07T03:22:55.534" v="0"/>
        <pc:sldMkLst>
          <pc:docMk/>
          <pc:sldMk cId="842077231" sldId="266"/>
        </pc:sldMkLst>
      </pc:sldChg>
    </pc:docChg>
  </pc:docChgLst>
  <pc:docChgLst>
    <pc:chgData name="Boynton, Kristie" userId="S::boynto18@msu.edu::53ee4dcc-a0f9-4fcf-a8ca-d4086992f505" providerId="AD" clId="Web-{01DA74B6-7F8C-4231-0782-D52EEBCA6229}"/>
    <pc:docChg chg="addSld delSld modSld">
      <pc:chgData name="Boynton, Kristie" userId="S::boynto18@msu.edu::53ee4dcc-a0f9-4fcf-a8ca-d4086992f505" providerId="AD" clId="Web-{01DA74B6-7F8C-4231-0782-D52EEBCA6229}" dt="2020-12-03T23:16:50.805" v="1346" actId="20577"/>
      <pc:docMkLst>
        <pc:docMk/>
      </pc:docMkLst>
      <pc:sldChg chg="modSp">
        <pc:chgData name="Boynton, Kristie" userId="S::boynto18@msu.edu::53ee4dcc-a0f9-4fcf-a8ca-d4086992f505" providerId="AD" clId="Web-{01DA74B6-7F8C-4231-0782-D52EEBCA6229}" dt="2020-12-03T23:10:21.582" v="512" actId="20577"/>
        <pc:sldMkLst>
          <pc:docMk/>
          <pc:sldMk cId="230090434" sldId="261"/>
        </pc:sldMkLst>
        <pc:spChg chg="mod">
          <ac:chgData name="Boynton, Kristie" userId="S::boynto18@msu.edu::53ee4dcc-a0f9-4fcf-a8ca-d4086992f505" providerId="AD" clId="Web-{01DA74B6-7F8C-4231-0782-D52EEBCA6229}" dt="2020-12-03T23:08:32.002" v="158" actId="20577"/>
          <ac:spMkLst>
            <pc:docMk/>
            <pc:sldMk cId="230090434" sldId="261"/>
            <ac:spMk id="3" creationId="{A510C3CB-FBE0-4856-86FB-3FCA1014EC9A}"/>
          </ac:spMkLst>
        </pc:spChg>
        <pc:spChg chg="mod">
          <ac:chgData name="Boynton, Kristie" userId="S::boynto18@msu.edu::53ee4dcc-a0f9-4fcf-a8ca-d4086992f505" providerId="AD" clId="Web-{01DA74B6-7F8C-4231-0782-D52EEBCA6229}" dt="2020-12-03T23:08:06.095" v="96" actId="20577"/>
          <ac:spMkLst>
            <pc:docMk/>
            <pc:sldMk cId="230090434" sldId="261"/>
            <ac:spMk id="4" creationId="{305AFAA7-CF13-4AA2-9EEE-A6077374683A}"/>
          </ac:spMkLst>
        </pc:spChg>
        <pc:spChg chg="mod">
          <ac:chgData name="Boynton, Kristie" userId="S::boynto18@msu.edu::53ee4dcc-a0f9-4fcf-a8ca-d4086992f505" providerId="AD" clId="Web-{01DA74B6-7F8C-4231-0782-D52EEBCA6229}" dt="2020-12-03T23:08:40.252" v="173" actId="20577"/>
          <ac:spMkLst>
            <pc:docMk/>
            <pc:sldMk cId="230090434" sldId="261"/>
            <ac:spMk id="5" creationId="{85137868-9359-4A5C-A540-FBB2FC1F8A41}"/>
          </ac:spMkLst>
        </pc:spChg>
        <pc:spChg chg="mod">
          <ac:chgData name="Boynton, Kristie" userId="S::boynto18@msu.edu::53ee4dcc-a0f9-4fcf-a8ca-d4086992f505" providerId="AD" clId="Web-{01DA74B6-7F8C-4231-0782-D52EEBCA6229}" dt="2020-12-03T23:10:21.582" v="512" actId="20577"/>
          <ac:spMkLst>
            <pc:docMk/>
            <pc:sldMk cId="230090434" sldId="261"/>
            <ac:spMk id="6" creationId="{9F03143E-5C88-49AF-9F51-6D4A78FB7A26}"/>
          </ac:spMkLst>
        </pc:spChg>
      </pc:sldChg>
      <pc:sldChg chg="del">
        <pc:chgData name="Boynton, Kristie" userId="S::boynto18@msu.edu::53ee4dcc-a0f9-4fcf-a8ca-d4086992f505" providerId="AD" clId="Web-{01DA74B6-7F8C-4231-0782-D52EEBCA6229}" dt="2020-12-03T23:10:30.269" v="514"/>
        <pc:sldMkLst>
          <pc:docMk/>
          <pc:sldMk cId="336759217" sldId="262"/>
        </pc:sldMkLst>
      </pc:sldChg>
      <pc:sldChg chg="modSp new">
        <pc:chgData name="Boynton, Kristie" userId="S::boynto18@msu.edu::53ee4dcc-a0f9-4fcf-a8ca-d4086992f505" providerId="AD" clId="Web-{01DA74B6-7F8C-4231-0782-D52EEBCA6229}" dt="2020-12-03T23:16:50.805" v="1345" actId="20577"/>
        <pc:sldMkLst>
          <pc:docMk/>
          <pc:sldMk cId="2735356685" sldId="262"/>
        </pc:sldMkLst>
        <pc:spChg chg="mod">
          <ac:chgData name="Boynton, Kristie" userId="S::boynto18@msu.edu::53ee4dcc-a0f9-4fcf-a8ca-d4086992f505" providerId="AD" clId="Web-{01DA74B6-7F8C-4231-0782-D52EEBCA6229}" dt="2020-12-03T23:11:00.395" v="544" actId="20577"/>
          <ac:spMkLst>
            <pc:docMk/>
            <pc:sldMk cId="2735356685" sldId="262"/>
            <ac:spMk id="2" creationId="{A24D4133-F5F8-470D-B0EA-6F210F9BC660}"/>
          </ac:spMkLst>
        </pc:spChg>
        <pc:spChg chg="mod">
          <ac:chgData name="Boynton, Kristie" userId="S::boynto18@msu.edu::53ee4dcc-a0f9-4fcf-a8ca-d4086992f505" providerId="AD" clId="Web-{01DA74B6-7F8C-4231-0782-D52EEBCA6229}" dt="2020-12-03T23:11:08.785" v="551" actId="20577"/>
          <ac:spMkLst>
            <pc:docMk/>
            <pc:sldMk cId="2735356685" sldId="262"/>
            <ac:spMk id="3" creationId="{EA4FE468-0359-4916-AC47-9795FBC69773}"/>
          </ac:spMkLst>
        </pc:spChg>
        <pc:spChg chg="mod">
          <ac:chgData name="Boynton, Kristie" userId="S::boynto18@msu.edu::53ee4dcc-a0f9-4fcf-a8ca-d4086992f505" providerId="AD" clId="Web-{01DA74B6-7F8C-4231-0782-D52EEBCA6229}" dt="2020-12-03T23:13:34.256" v="975" actId="20577"/>
          <ac:spMkLst>
            <pc:docMk/>
            <pc:sldMk cId="2735356685" sldId="262"/>
            <ac:spMk id="4" creationId="{81AD879A-C39E-4190-9C41-CEB0FE56E044}"/>
          </ac:spMkLst>
        </pc:spChg>
        <pc:spChg chg="mod">
          <ac:chgData name="Boynton, Kristie" userId="S::boynto18@msu.edu::53ee4dcc-a0f9-4fcf-a8ca-d4086992f505" providerId="AD" clId="Web-{01DA74B6-7F8C-4231-0782-D52EEBCA6229}" dt="2020-12-03T23:11:14.879" v="556" actId="20577"/>
          <ac:spMkLst>
            <pc:docMk/>
            <pc:sldMk cId="2735356685" sldId="262"/>
            <ac:spMk id="5" creationId="{E2884A8A-BAC9-4598-B723-91EF31849069}"/>
          </ac:spMkLst>
        </pc:spChg>
        <pc:spChg chg="mod">
          <ac:chgData name="Boynton, Kristie" userId="S::boynto18@msu.edu::53ee4dcc-a0f9-4fcf-a8ca-d4086992f505" providerId="AD" clId="Web-{01DA74B6-7F8C-4231-0782-D52EEBCA6229}" dt="2020-12-03T23:16:50.805" v="1345" actId="20577"/>
          <ac:spMkLst>
            <pc:docMk/>
            <pc:sldMk cId="2735356685" sldId="262"/>
            <ac:spMk id="6" creationId="{1E1BE329-22E9-4B71-92CD-033E073B8A4F}"/>
          </ac:spMkLst>
        </pc:spChg>
      </pc:sldChg>
    </pc:docChg>
  </pc:docChgLst>
  <pc:docChgLst>
    <pc:chgData name="Zhang, Yifan" userId="S::zhan1093@msu.edu::1817dcd4-0182-4370-8e6e-627f63f63515" providerId="AD" clId="Web-{292E7211-DE5A-9A79-932B-B423247D5D69}"/>
    <pc:docChg chg="addSld delSld modSld">
      <pc:chgData name="Zhang, Yifan" userId="S::zhan1093@msu.edu::1817dcd4-0182-4370-8e6e-627f63f63515" providerId="AD" clId="Web-{292E7211-DE5A-9A79-932B-B423247D5D69}" dt="2020-12-07T03:24:20.729" v="1042" actId="20577"/>
      <pc:docMkLst>
        <pc:docMk/>
      </pc:docMkLst>
      <pc:sldChg chg="modSp">
        <pc:chgData name="Zhang, Yifan" userId="S::zhan1093@msu.edu::1817dcd4-0182-4370-8e6e-627f63f63515" providerId="AD" clId="Web-{292E7211-DE5A-9A79-932B-B423247D5D69}" dt="2020-12-07T03:22:57.136" v="1028" actId="20577"/>
        <pc:sldMkLst>
          <pc:docMk/>
          <pc:sldMk cId="731277481" sldId="256"/>
        </pc:sldMkLst>
        <pc:spChg chg="mod">
          <ac:chgData name="Zhang, Yifan" userId="S::zhan1093@msu.edu::1817dcd4-0182-4370-8e6e-627f63f63515" providerId="AD" clId="Web-{292E7211-DE5A-9A79-932B-B423247D5D69}" dt="2020-12-07T03:22:57.136" v="1028" actId="20577"/>
          <ac:spMkLst>
            <pc:docMk/>
            <pc:sldMk cId="731277481" sldId="256"/>
            <ac:spMk id="3" creationId="{A255BA1F-0654-F641-BAAC-039A4F3C6974}"/>
          </ac:spMkLst>
        </pc:spChg>
      </pc:sldChg>
      <pc:sldChg chg="addSp delSp modSp new mod setBg">
        <pc:chgData name="Zhang, Yifan" userId="S::zhan1093@msu.edu::1817dcd4-0182-4370-8e6e-627f63f63515" providerId="AD" clId="Web-{292E7211-DE5A-9A79-932B-B423247D5D69}" dt="2020-12-07T03:24:20.729" v="1041" actId="20577"/>
        <pc:sldMkLst>
          <pc:docMk/>
          <pc:sldMk cId="860988128" sldId="267"/>
        </pc:sldMkLst>
        <pc:spChg chg="mod">
          <ac:chgData name="Zhang, Yifan" userId="S::zhan1093@msu.edu::1817dcd4-0182-4370-8e6e-627f63f63515" providerId="AD" clId="Web-{292E7211-DE5A-9A79-932B-B423247D5D69}" dt="2020-12-07T03:09:04.883" v="56" actId="20577"/>
          <ac:spMkLst>
            <pc:docMk/>
            <pc:sldMk cId="860988128" sldId="267"/>
            <ac:spMk id="2" creationId="{CBF8802A-9097-4261-9100-B30A34C18920}"/>
          </ac:spMkLst>
        </pc:spChg>
        <pc:spChg chg="del">
          <ac:chgData name="Zhang, Yifan" userId="S::zhan1093@msu.edu::1817dcd4-0182-4370-8e6e-627f63f63515" providerId="AD" clId="Web-{292E7211-DE5A-9A79-932B-B423247D5D69}" dt="2020-12-07T03:07:09.775" v="1"/>
          <ac:spMkLst>
            <pc:docMk/>
            <pc:sldMk cId="860988128" sldId="267"/>
            <ac:spMk id="3" creationId="{6BF27AC1-46E4-4691-A1A5-2C8E6773B296}"/>
          </ac:spMkLst>
        </pc:spChg>
        <pc:spChg chg="mod ord">
          <ac:chgData name="Zhang, Yifan" userId="S::zhan1093@msu.edu::1817dcd4-0182-4370-8e6e-627f63f63515" providerId="AD" clId="Web-{292E7211-DE5A-9A79-932B-B423247D5D69}" dt="2020-12-07T03:24:20.729" v="1041" actId="20577"/>
          <ac:spMkLst>
            <pc:docMk/>
            <pc:sldMk cId="860988128" sldId="267"/>
            <ac:spMk id="4" creationId="{4E967CCA-132E-4CE6-A1E6-5C4B45D17691}"/>
          </ac:spMkLst>
        </pc:spChg>
        <pc:spChg chg="add">
          <ac:chgData name="Zhang, Yifan" userId="S::zhan1093@msu.edu::1817dcd4-0182-4370-8e6e-627f63f63515" providerId="AD" clId="Web-{292E7211-DE5A-9A79-932B-B423247D5D69}" dt="2020-12-07T03:08:48.290" v="17"/>
          <ac:spMkLst>
            <pc:docMk/>
            <pc:sldMk cId="860988128" sldId="267"/>
            <ac:spMk id="10" creationId="{E49D7415-2F11-44C2-B6AA-13A25B6814B9}"/>
          </ac:spMkLst>
        </pc:spChg>
        <pc:spChg chg="add del">
          <ac:chgData name="Zhang, Yifan" userId="S::zhan1093@msu.edu::1817dcd4-0182-4370-8e6e-627f63f63515" providerId="AD" clId="Web-{292E7211-DE5A-9A79-932B-B423247D5D69}" dt="2020-12-07T03:08:48.274" v="16"/>
          <ac:spMkLst>
            <pc:docMk/>
            <pc:sldMk cId="860988128" sldId="267"/>
            <ac:spMk id="15" creationId="{E53615EE-C559-4E03-999B-5477F1626FE5}"/>
          </ac:spMkLst>
        </pc:spChg>
        <pc:picChg chg="add mod ord modCrop">
          <ac:chgData name="Zhang, Yifan" userId="S::zhan1093@msu.edu::1817dcd4-0182-4370-8e6e-627f63f63515" providerId="AD" clId="Web-{292E7211-DE5A-9A79-932B-B423247D5D69}" dt="2020-12-07T03:08:48.290" v="17"/>
          <ac:picMkLst>
            <pc:docMk/>
            <pc:sldMk cId="860988128" sldId="267"/>
            <ac:picMk id="5" creationId="{AECD9938-5D51-407B-BE13-35BBE86C2AEE}"/>
          </ac:picMkLst>
        </pc:picChg>
        <pc:picChg chg="add mod">
          <ac:chgData name="Zhang, Yifan" userId="S::zhan1093@msu.edu::1817dcd4-0182-4370-8e6e-627f63f63515" providerId="AD" clId="Web-{292E7211-DE5A-9A79-932B-B423247D5D69}" dt="2020-12-07T03:08:48.290" v="17"/>
          <ac:picMkLst>
            <pc:docMk/>
            <pc:sldMk cId="860988128" sldId="267"/>
            <ac:picMk id="6" creationId="{4595F2EA-9DE1-4837-96C2-48CFDD03E878}"/>
          </ac:picMkLst>
        </pc:picChg>
        <pc:cxnChg chg="add">
          <ac:chgData name="Zhang, Yifan" userId="S::zhan1093@msu.edu::1817dcd4-0182-4370-8e6e-627f63f63515" providerId="AD" clId="Web-{292E7211-DE5A-9A79-932B-B423247D5D69}" dt="2020-12-07T03:08:48.290" v="17"/>
          <ac:cxnSpMkLst>
            <pc:docMk/>
            <pc:sldMk cId="860988128" sldId="267"/>
            <ac:cxnSpMk id="8" creationId="{F64F9B95-9045-48D2-B9F3-2927E98F54AA}"/>
          </ac:cxnSpMkLst>
        </pc:cxnChg>
        <pc:cxnChg chg="add">
          <ac:chgData name="Zhang, Yifan" userId="S::zhan1093@msu.edu::1817dcd4-0182-4370-8e6e-627f63f63515" providerId="AD" clId="Web-{292E7211-DE5A-9A79-932B-B423247D5D69}" dt="2020-12-07T03:08:48.290" v="17"/>
          <ac:cxnSpMkLst>
            <pc:docMk/>
            <pc:sldMk cId="860988128" sldId="267"/>
            <ac:cxnSpMk id="9" creationId="{085AA86F-6A4D-4BCB-A045-D992CDC2959B}"/>
          </ac:cxnSpMkLst>
        </pc:cxnChg>
        <pc:cxnChg chg="add del">
          <ac:chgData name="Zhang, Yifan" userId="S::zhan1093@msu.edu::1817dcd4-0182-4370-8e6e-627f63f63515" providerId="AD" clId="Web-{292E7211-DE5A-9A79-932B-B423247D5D69}" dt="2020-12-07T03:08:48.274" v="16"/>
          <ac:cxnSpMkLst>
            <pc:docMk/>
            <pc:sldMk cId="860988128" sldId="267"/>
            <ac:cxnSpMk id="11" creationId="{F64F9B95-9045-48D2-B9F3-2927E98F54AA}"/>
          </ac:cxnSpMkLst>
        </pc:cxnChg>
        <pc:cxnChg chg="add">
          <ac:chgData name="Zhang, Yifan" userId="S::zhan1093@msu.edu::1817dcd4-0182-4370-8e6e-627f63f63515" providerId="AD" clId="Web-{292E7211-DE5A-9A79-932B-B423247D5D69}" dt="2020-12-07T03:08:48.290" v="17"/>
          <ac:cxnSpMkLst>
            <pc:docMk/>
            <pc:sldMk cId="860988128" sldId="267"/>
            <ac:cxnSpMk id="12" creationId="{BB7C66CA-DA4D-47B5-AAC3-CD1A8EE95C63}"/>
          </ac:cxnSpMkLst>
        </pc:cxnChg>
        <pc:cxnChg chg="add del">
          <ac:chgData name="Zhang, Yifan" userId="S::zhan1093@msu.edu::1817dcd4-0182-4370-8e6e-627f63f63515" providerId="AD" clId="Web-{292E7211-DE5A-9A79-932B-B423247D5D69}" dt="2020-12-07T03:08:48.274" v="16"/>
          <ac:cxnSpMkLst>
            <pc:docMk/>
            <pc:sldMk cId="860988128" sldId="267"/>
            <ac:cxnSpMk id="13" creationId="{085AA86F-6A4D-4BCB-A045-D992CDC2959B}"/>
          </ac:cxnSpMkLst>
        </pc:cxnChg>
        <pc:cxnChg chg="add del">
          <ac:chgData name="Zhang, Yifan" userId="S::zhan1093@msu.edu::1817dcd4-0182-4370-8e6e-627f63f63515" providerId="AD" clId="Web-{292E7211-DE5A-9A79-932B-B423247D5D69}" dt="2020-12-07T03:08:48.274" v="16"/>
          <ac:cxnSpMkLst>
            <pc:docMk/>
            <pc:sldMk cId="860988128" sldId="267"/>
            <ac:cxnSpMk id="17" creationId="{B43766AD-6614-4710-B2A4-7BB682EE3D66}"/>
          </ac:cxnSpMkLst>
        </pc:cxnChg>
      </pc:sldChg>
      <pc:sldChg chg="addSp delSp modSp new">
        <pc:chgData name="Zhang, Yifan" userId="S::zhan1093@msu.edu::1817dcd4-0182-4370-8e6e-627f63f63515" providerId="AD" clId="Web-{292E7211-DE5A-9A79-932B-B423247D5D69}" dt="2020-12-07T03:17:15.410" v="615" actId="20577"/>
        <pc:sldMkLst>
          <pc:docMk/>
          <pc:sldMk cId="655128937" sldId="268"/>
        </pc:sldMkLst>
        <pc:spChg chg="mod">
          <ac:chgData name="Zhang, Yifan" userId="S::zhan1093@msu.edu::1817dcd4-0182-4370-8e6e-627f63f63515" providerId="AD" clId="Web-{292E7211-DE5A-9A79-932B-B423247D5D69}" dt="2020-12-07T03:14:57.442" v="368" actId="20577"/>
          <ac:spMkLst>
            <pc:docMk/>
            <pc:sldMk cId="655128937" sldId="268"/>
            <ac:spMk id="2" creationId="{59A5A682-937B-413D-A9D2-43F863408FF8}"/>
          </ac:spMkLst>
        </pc:spChg>
        <pc:spChg chg="del">
          <ac:chgData name="Zhang, Yifan" userId="S::zhan1093@msu.edu::1817dcd4-0182-4370-8e6e-627f63f63515" providerId="AD" clId="Web-{292E7211-DE5A-9A79-932B-B423247D5D69}" dt="2020-12-07T03:12:00.960" v="310"/>
          <ac:spMkLst>
            <pc:docMk/>
            <pc:sldMk cId="655128937" sldId="268"/>
            <ac:spMk id="3" creationId="{F0713F2B-E53A-4467-B739-DF490A205D4E}"/>
          </ac:spMkLst>
        </pc:spChg>
        <pc:spChg chg="mod">
          <ac:chgData name="Zhang, Yifan" userId="S::zhan1093@msu.edu::1817dcd4-0182-4370-8e6e-627f63f63515" providerId="AD" clId="Web-{292E7211-DE5A-9A79-932B-B423247D5D69}" dt="2020-12-07T03:17:15.410" v="615" actId="20577"/>
          <ac:spMkLst>
            <pc:docMk/>
            <pc:sldMk cId="655128937" sldId="268"/>
            <ac:spMk id="4" creationId="{CBAB7463-8ECE-407F-B553-59FF1902737E}"/>
          </ac:spMkLst>
        </pc:spChg>
        <pc:spChg chg="add del mod">
          <ac:chgData name="Zhang, Yifan" userId="S::zhan1093@msu.edu::1817dcd4-0182-4370-8e6e-627f63f63515" providerId="AD" clId="Web-{292E7211-DE5A-9A79-932B-B423247D5D69}" dt="2020-12-07T03:12:26.756" v="313"/>
          <ac:spMkLst>
            <pc:docMk/>
            <pc:sldMk cId="655128937" sldId="268"/>
            <ac:spMk id="7" creationId="{062BB8D9-BD8B-4700-BA27-6804D56B00A9}"/>
          </ac:spMkLst>
        </pc:spChg>
        <pc:spChg chg="add del mod">
          <ac:chgData name="Zhang, Yifan" userId="S::zhan1093@msu.edu::1817dcd4-0182-4370-8e6e-627f63f63515" providerId="AD" clId="Web-{292E7211-DE5A-9A79-932B-B423247D5D69}" dt="2020-12-07T03:12:53.318" v="318"/>
          <ac:spMkLst>
            <pc:docMk/>
            <pc:sldMk cId="655128937" sldId="268"/>
            <ac:spMk id="10" creationId="{EF2CB550-9A87-4E16-AAEF-28068BB38238}"/>
          </ac:spMkLst>
        </pc:spChg>
        <pc:spChg chg="add del mod">
          <ac:chgData name="Zhang, Yifan" userId="S::zhan1093@msu.edu::1817dcd4-0182-4370-8e6e-627f63f63515" providerId="AD" clId="Web-{292E7211-DE5A-9A79-932B-B423247D5D69}" dt="2020-12-07T03:14:30.052" v="329"/>
          <ac:spMkLst>
            <pc:docMk/>
            <pc:sldMk cId="655128937" sldId="268"/>
            <ac:spMk id="16" creationId="{727A0FA9-44D4-4DD7-9E27-91A078285764}"/>
          </ac:spMkLst>
        </pc:spChg>
        <pc:picChg chg="add del mod ord modCrop">
          <ac:chgData name="Zhang, Yifan" userId="S::zhan1093@msu.edu::1817dcd4-0182-4370-8e6e-627f63f63515" providerId="AD" clId="Web-{292E7211-DE5A-9A79-932B-B423247D5D69}" dt="2020-12-07T03:12:05.475" v="312"/>
          <ac:picMkLst>
            <pc:docMk/>
            <pc:sldMk cId="655128937" sldId="268"/>
            <ac:picMk id="5" creationId="{FC817208-82CA-41BA-8101-A17514D2A3BF}"/>
          </ac:picMkLst>
        </pc:picChg>
        <pc:picChg chg="add del mod ord modCrop">
          <ac:chgData name="Zhang, Yifan" userId="S::zhan1093@msu.edu::1817dcd4-0182-4370-8e6e-627f63f63515" providerId="AD" clId="Web-{292E7211-DE5A-9A79-932B-B423247D5D69}" dt="2020-12-07T03:12:36.944" v="317"/>
          <ac:picMkLst>
            <pc:docMk/>
            <pc:sldMk cId="655128937" sldId="268"/>
            <ac:picMk id="8" creationId="{0BABD874-A0B8-4BFE-A475-794831417E95}"/>
          </ac:picMkLst>
        </pc:picChg>
        <pc:picChg chg="add del mod ord modCrop">
          <ac:chgData name="Zhang, Yifan" userId="S::zhan1093@msu.edu::1817dcd4-0182-4370-8e6e-627f63f63515" providerId="AD" clId="Web-{292E7211-DE5A-9A79-932B-B423247D5D69}" dt="2020-12-07T03:14:13.021" v="328"/>
          <ac:picMkLst>
            <pc:docMk/>
            <pc:sldMk cId="655128937" sldId="268"/>
            <ac:picMk id="11" creationId="{18A41D98-9E66-47F0-B795-3BC17F23EE9B}"/>
          </ac:picMkLst>
        </pc:picChg>
        <pc:picChg chg="add mod">
          <ac:chgData name="Zhang, Yifan" userId="S::zhan1093@msu.edu::1817dcd4-0182-4370-8e6e-627f63f63515" providerId="AD" clId="Web-{292E7211-DE5A-9A79-932B-B423247D5D69}" dt="2020-12-07T03:13:26.584" v="323" actId="1076"/>
          <ac:picMkLst>
            <pc:docMk/>
            <pc:sldMk cId="655128937" sldId="268"/>
            <ac:picMk id="12" creationId="{12E724BD-0E1C-4FD3-B2AE-E2DC43B0E382}"/>
          </ac:picMkLst>
        </pc:picChg>
        <pc:picChg chg="add mod">
          <ac:chgData name="Zhang, Yifan" userId="S::zhan1093@msu.edu::1817dcd4-0182-4370-8e6e-627f63f63515" providerId="AD" clId="Web-{292E7211-DE5A-9A79-932B-B423247D5D69}" dt="2020-12-07T03:13:51.865" v="325" actId="1076"/>
          <ac:picMkLst>
            <pc:docMk/>
            <pc:sldMk cId="655128937" sldId="268"/>
            <ac:picMk id="13" creationId="{F21727C9-DAD7-40A0-9089-4AA3CDF987C5}"/>
          </ac:picMkLst>
        </pc:picChg>
        <pc:picChg chg="add mod">
          <ac:chgData name="Zhang, Yifan" userId="S::zhan1093@msu.edu::1817dcd4-0182-4370-8e6e-627f63f63515" providerId="AD" clId="Web-{292E7211-DE5A-9A79-932B-B423247D5D69}" dt="2020-12-07T03:14:11.271" v="327" actId="1076"/>
          <ac:picMkLst>
            <pc:docMk/>
            <pc:sldMk cId="655128937" sldId="268"/>
            <ac:picMk id="14" creationId="{71C46B72-80AD-4A6D-A242-D00E1C839D17}"/>
          </ac:picMkLst>
        </pc:picChg>
        <pc:picChg chg="add mod ord modCrop">
          <ac:chgData name="Zhang, Yifan" userId="S::zhan1093@msu.edu::1817dcd4-0182-4370-8e6e-627f63f63515" providerId="AD" clId="Web-{292E7211-DE5A-9A79-932B-B423247D5D69}" dt="2020-12-07T03:14:44.521" v="333" actId="14100"/>
          <ac:picMkLst>
            <pc:docMk/>
            <pc:sldMk cId="655128937" sldId="268"/>
            <ac:picMk id="17" creationId="{72B9CD28-FE17-439E-9E65-683E665965AA}"/>
          </ac:picMkLst>
        </pc:picChg>
      </pc:sldChg>
      <pc:sldChg chg="new del">
        <pc:chgData name="Zhang, Yifan" userId="S::zhan1093@msu.edu::1817dcd4-0182-4370-8e6e-627f63f63515" providerId="AD" clId="Web-{292E7211-DE5A-9A79-932B-B423247D5D69}" dt="2020-12-07T03:08:08.884" v="5"/>
        <pc:sldMkLst>
          <pc:docMk/>
          <pc:sldMk cId="854819768" sldId="268"/>
        </pc:sldMkLst>
      </pc:sldChg>
      <pc:sldChg chg="addSp modSp new">
        <pc:chgData name="Zhang, Yifan" userId="S::zhan1093@msu.edu::1817dcd4-0182-4370-8e6e-627f63f63515" providerId="AD" clId="Web-{292E7211-DE5A-9A79-932B-B423247D5D69}" dt="2020-12-07T03:22:34.371" v="1008" actId="20577"/>
        <pc:sldMkLst>
          <pc:docMk/>
          <pc:sldMk cId="2360329486" sldId="269"/>
        </pc:sldMkLst>
        <pc:spChg chg="mod">
          <ac:chgData name="Zhang, Yifan" userId="S::zhan1093@msu.edu::1817dcd4-0182-4370-8e6e-627f63f63515" providerId="AD" clId="Web-{292E7211-DE5A-9A79-932B-B423247D5D69}" dt="2020-12-07T03:21:53.152" v="927" actId="20577"/>
          <ac:spMkLst>
            <pc:docMk/>
            <pc:sldMk cId="2360329486" sldId="269"/>
            <ac:spMk id="2" creationId="{5CBFC7C3-5875-4780-AA09-920AF1741689}"/>
          </ac:spMkLst>
        </pc:spChg>
        <pc:spChg chg="mod">
          <ac:chgData name="Zhang, Yifan" userId="S::zhan1093@msu.edu::1817dcd4-0182-4370-8e6e-627f63f63515" providerId="AD" clId="Web-{292E7211-DE5A-9A79-932B-B423247D5D69}" dt="2020-12-07T03:22:34.371" v="1008" actId="20577"/>
          <ac:spMkLst>
            <pc:docMk/>
            <pc:sldMk cId="2360329486" sldId="269"/>
            <ac:spMk id="4" creationId="{CB4A868C-2F5C-4E5A-8DB3-CCF443556519}"/>
          </ac:spMkLst>
        </pc:spChg>
        <pc:spChg chg="add mod">
          <ac:chgData name="Zhang, Yifan" userId="S::zhan1093@msu.edu::1817dcd4-0182-4370-8e6e-627f63f63515" providerId="AD" clId="Web-{292E7211-DE5A-9A79-932B-B423247D5D69}" dt="2020-12-07T03:19:12.299" v="637" actId="20577"/>
          <ac:spMkLst>
            <pc:docMk/>
            <pc:sldMk cId="2360329486" sldId="269"/>
            <ac:spMk id="5" creationId="{A69A6963-2701-41C8-B4B7-F5B39E9B211C}"/>
          </ac:spMkLst>
        </pc:spChg>
        <pc:spChg chg="add mod">
          <ac:chgData name="Zhang, Yifan" userId="S::zhan1093@msu.edu::1817dcd4-0182-4370-8e6e-627f63f63515" providerId="AD" clId="Web-{292E7211-DE5A-9A79-932B-B423247D5D69}" dt="2020-12-07T03:20:51.825" v="775" actId="1076"/>
          <ac:spMkLst>
            <pc:docMk/>
            <pc:sldMk cId="2360329486" sldId="269"/>
            <ac:spMk id="6" creationId="{57245C75-2D27-4997-A1CC-D3232C3B3A36}"/>
          </ac:spMkLst>
        </pc:spChg>
      </pc:sldChg>
    </pc:docChg>
  </pc:docChgLst>
  <pc:docChgLst>
    <pc:chgData name="Boynton, Kristie" userId="S::boynto18@msu.edu::53ee4dcc-a0f9-4fcf-a8ca-d4086992f505" providerId="AD" clId="Web-{F2673CD4-39C6-C862-8280-CC126AA9789F}"/>
    <pc:docChg chg="modSld">
      <pc:chgData name="Boynton, Kristie" userId="S::boynto18@msu.edu::53ee4dcc-a0f9-4fcf-a8ca-d4086992f505" providerId="AD" clId="Web-{F2673CD4-39C6-C862-8280-CC126AA9789F}" dt="2020-12-07T14:03:58.917" v="7" actId="20577"/>
      <pc:docMkLst>
        <pc:docMk/>
      </pc:docMkLst>
      <pc:sldChg chg="modSp">
        <pc:chgData name="Boynton, Kristie" userId="S::boynto18@msu.edu::53ee4dcc-a0f9-4fcf-a8ca-d4086992f505" providerId="AD" clId="Web-{F2673CD4-39C6-C862-8280-CC126AA9789F}" dt="2020-12-07T14:03:58.901" v="6" actId="20577"/>
        <pc:sldMkLst>
          <pc:docMk/>
          <pc:sldMk cId="2855417199" sldId="259"/>
        </pc:sldMkLst>
        <pc:spChg chg="mod">
          <ac:chgData name="Boynton, Kristie" userId="S::boynto18@msu.edu::53ee4dcc-a0f9-4fcf-a8ca-d4086992f505" providerId="AD" clId="Web-{F2673CD4-39C6-C862-8280-CC126AA9789F}" dt="2020-12-07T14:03:58.901" v="6" actId="20577"/>
          <ac:spMkLst>
            <pc:docMk/>
            <pc:sldMk cId="2855417199" sldId="259"/>
            <ac:spMk id="3" creationId="{6AF2C89E-05ED-4BA6-8CB1-7F5D8E484687}"/>
          </ac:spMkLst>
        </pc:spChg>
      </pc:sldChg>
    </pc:docChg>
  </pc:docChgLst>
  <pc:docChgLst>
    <pc:chgData name="Boynton, Kristie" userId="S::boynto18@msu.edu::53ee4dcc-a0f9-4fcf-a8ca-d4086992f505" providerId="AD" clId="Web-{8A060F51-8BB8-32F6-64E8-F589B6133148}"/>
    <pc:docChg chg="modSld">
      <pc:chgData name="Boynton, Kristie" userId="S::boynto18@msu.edu::53ee4dcc-a0f9-4fcf-a8ca-d4086992f505" providerId="AD" clId="Web-{8A060F51-8BB8-32F6-64E8-F589B6133148}" dt="2020-12-03T01:32:51.994" v="2081" actId="20577"/>
      <pc:docMkLst>
        <pc:docMk/>
      </pc:docMkLst>
      <pc:sldChg chg="modSp">
        <pc:chgData name="Boynton, Kristie" userId="S::boynto18@msu.edu::53ee4dcc-a0f9-4fcf-a8ca-d4086992f505" providerId="AD" clId="Web-{8A060F51-8BB8-32F6-64E8-F589B6133148}" dt="2020-12-03T01:03:47.706" v="293" actId="20577"/>
        <pc:sldMkLst>
          <pc:docMk/>
          <pc:sldMk cId="2855417199" sldId="259"/>
        </pc:sldMkLst>
        <pc:spChg chg="mod">
          <ac:chgData name="Boynton, Kristie" userId="S::boynto18@msu.edu::53ee4dcc-a0f9-4fcf-a8ca-d4086992f505" providerId="AD" clId="Web-{8A060F51-8BB8-32F6-64E8-F589B6133148}" dt="2020-12-03T01:03:47.706" v="293" actId="20577"/>
          <ac:spMkLst>
            <pc:docMk/>
            <pc:sldMk cId="2855417199" sldId="259"/>
            <ac:spMk id="4" creationId="{E3A610CD-FA84-4F30-B39C-29528FD983DA}"/>
          </ac:spMkLst>
        </pc:spChg>
      </pc:sldChg>
      <pc:sldChg chg="addSp delSp modSp">
        <pc:chgData name="Boynton, Kristie" userId="S::boynto18@msu.edu::53ee4dcc-a0f9-4fcf-a8ca-d4086992f505" providerId="AD" clId="Web-{8A060F51-8BB8-32F6-64E8-F589B6133148}" dt="2020-12-03T01:32:51.994" v="2080" actId="20577"/>
        <pc:sldMkLst>
          <pc:docMk/>
          <pc:sldMk cId="3610123001" sldId="260"/>
        </pc:sldMkLst>
        <pc:spChg chg="mod">
          <ac:chgData name="Boynton, Kristie" userId="S::boynto18@msu.edu::53ee4dcc-a0f9-4fcf-a8ca-d4086992f505" providerId="AD" clId="Web-{8A060F51-8BB8-32F6-64E8-F589B6133148}" dt="2020-12-03T01:03:03.705" v="169" actId="20577"/>
          <ac:spMkLst>
            <pc:docMk/>
            <pc:sldMk cId="3610123001" sldId="260"/>
            <ac:spMk id="2" creationId="{9C2FB10A-7CB5-486B-9DBE-449E279BBDA2}"/>
          </ac:spMkLst>
        </pc:spChg>
        <pc:spChg chg="add del">
          <ac:chgData name="Boynton, Kristie" userId="S::boynto18@msu.edu::53ee4dcc-a0f9-4fcf-a8ca-d4086992f505" providerId="AD" clId="Web-{8A060F51-8BB8-32F6-64E8-F589B6133148}" dt="2020-12-03T00:59:51.277" v="120"/>
          <ac:spMkLst>
            <pc:docMk/>
            <pc:sldMk cId="3610123001" sldId="260"/>
            <ac:spMk id="3" creationId="{81800A2C-BC67-4078-BC39-3A8634544F11}"/>
          </ac:spMkLst>
        </pc:spChg>
        <pc:spChg chg="mod">
          <ac:chgData name="Boynton, Kristie" userId="S::boynto18@msu.edu::53ee4dcc-a0f9-4fcf-a8ca-d4086992f505" providerId="AD" clId="Web-{8A060F51-8BB8-32F6-64E8-F589B6133148}" dt="2020-12-03T01:32:51.994" v="2080" actId="20577"/>
          <ac:spMkLst>
            <pc:docMk/>
            <pc:sldMk cId="3610123001" sldId="260"/>
            <ac:spMk id="4" creationId="{DF733F6E-A017-42CF-B96F-41444581729F}"/>
          </ac:spMkLst>
        </pc:spChg>
        <pc:spChg chg="add del mod">
          <ac:chgData name="Boynton, Kristie" userId="S::boynto18@msu.edu::53ee4dcc-a0f9-4fcf-a8ca-d4086992f505" providerId="AD" clId="Web-{8A060F51-8BB8-32F6-64E8-F589B6133148}" dt="2020-12-03T01:00:14.918" v="128"/>
          <ac:spMkLst>
            <pc:docMk/>
            <pc:sldMk cId="3610123001" sldId="260"/>
            <ac:spMk id="9" creationId="{4A1A88DB-2A2F-4C75-B4EC-D8C8E54FE236}"/>
          </ac:spMkLst>
        </pc:spChg>
        <pc:spChg chg="add mod">
          <ac:chgData name="Boynton, Kristie" userId="S::boynto18@msu.edu::53ee4dcc-a0f9-4fcf-a8ca-d4086992f505" providerId="AD" clId="Web-{8A060F51-8BB8-32F6-64E8-F589B6133148}" dt="2020-12-03T01:06:55.227" v="601" actId="20577"/>
          <ac:spMkLst>
            <pc:docMk/>
            <pc:sldMk cId="3610123001" sldId="260"/>
            <ac:spMk id="11" creationId="{6ACEF8D4-EC56-4DD5-A570-33EAAC3A4E0B}"/>
          </ac:spMkLst>
        </pc:spChg>
        <pc:spChg chg="add del">
          <ac:chgData name="Boynton, Kristie" userId="S::boynto18@msu.edu::53ee4dcc-a0f9-4fcf-a8ca-d4086992f505" providerId="AD" clId="Web-{8A060F51-8BB8-32F6-64E8-F589B6133148}" dt="2020-12-03T01:02:41.407" v="150"/>
          <ac:spMkLst>
            <pc:docMk/>
            <pc:sldMk cId="3610123001" sldId="260"/>
            <ac:spMk id="12" creationId="{E49758CD-4C26-4CB4-8B8C-E5B28A736607}"/>
          </ac:spMkLst>
        </pc:spChg>
        <pc:spChg chg="add del">
          <ac:chgData name="Boynton, Kristie" userId="S::boynto18@msu.edu::53ee4dcc-a0f9-4fcf-a8ca-d4086992f505" providerId="AD" clId="Web-{8A060F51-8BB8-32F6-64E8-F589B6133148}" dt="2020-12-03T01:02:40.985" v="149"/>
          <ac:spMkLst>
            <pc:docMk/>
            <pc:sldMk cId="3610123001" sldId="260"/>
            <ac:spMk id="13" creationId="{421CBA28-AA51-42D6-BCD6-44C3849585D4}"/>
          </ac:spMkLst>
        </pc:spChg>
        <pc:spChg chg="add del">
          <ac:chgData name="Boynton, Kristie" userId="S::boynto18@msu.edu::53ee4dcc-a0f9-4fcf-a8ca-d4086992f505" providerId="AD" clId="Web-{8A060F51-8BB8-32F6-64E8-F589B6133148}" dt="2020-12-03T01:02:40.298" v="148"/>
          <ac:spMkLst>
            <pc:docMk/>
            <pc:sldMk cId="3610123001" sldId="260"/>
            <ac:spMk id="14" creationId="{C4EF4B44-750F-4CE9-9387-FB328833D0D7}"/>
          </ac:spMkLst>
        </pc:spChg>
        <pc:spChg chg="add del">
          <ac:chgData name="Boynton, Kristie" userId="S::boynto18@msu.edu::53ee4dcc-a0f9-4fcf-a8ca-d4086992f505" providerId="AD" clId="Web-{8A060F51-8BB8-32F6-64E8-F589B6133148}" dt="2020-12-03T01:02:39.610" v="147"/>
          <ac:spMkLst>
            <pc:docMk/>
            <pc:sldMk cId="3610123001" sldId="260"/>
            <ac:spMk id="15" creationId="{B5326B97-103E-41CD-84FD-BD66247A380A}"/>
          </ac:spMkLst>
        </pc:spChg>
        <pc:spChg chg="add del">
          <ac:chgData name="Boynton, Kristie" userId="S::boynto18@msu.edu::53ee4dcc-a0f9-4fcf-a8ca-d4086992f505" providerId="AD" clId="Web-{8A060F51-8BB8-32F6-64E8-F589B6133148}" dt="2020-12-03T01:02:37.376" v="146"/>
          <ac:spMkLst>
            <pc:docMk/>
            <pc:sldMk cId="3610123001" sldId="260"/>
            <ac:spMk id="16" creationId="{C8438742-EF86-417D-90FA-60588288F144}"/>
          </ac:spMkLst>
        </pc:spChg>
        <pc:picChg chg="add del mod ord modCrop">
          <ac:chgData name="Boynton, Kristie" userId="S::boynto18@msu.edu::53ee4dcc-a0f9-4fcf-a8ca-d4086992f505" providerId="AD" clId="Web-{8A060F51-8BB8-32F6-64E8-F589B6133148}" dt="2020-12-03T00:59:39.933" v="119"/>
          <ac:picMkLst>
            <pc:docMk/>
            <pc:sldMk cId="3610123001" sldId="260"/>
            <ac:picMk id="5" creationId="{30000968-29F0-4A34-A174-EDECC16E40FB}"/>
          </ac:picMkLst>
        </pc:picChg>
        <pc:picChg chg="add del mod ord modCrop">
          <ac:chgData name="Boynton, Kristie" userId="S::boynto18@msu.edu::53ee4dcc-a0f9-4fcf-a8ca-d4086992f505" providerId="AD" clId="Web-{8A060F51-8BB8-32F6-64E8-F589B6133148}" dt="2020-12-03T01:00:06.340" v="126"/>
          <ac:picMkLst>
            <pc:docMk/>
            <pc:sldMk cId="3610123001" sldId="260"/>
            <ac:picMk id="6" creationId="{5E3AD9B2-3138-4117-8C08-E3334BDEAC69}"/>
          </ac:picMkLst>
        </pc:picChg>
        <pc:picChg chg="add mod">
          <ac:chgData name="Boynton, Kristie" userId="S::boynto18@msu.edu::53ee4dcc-a0f9-4fcf-a8ca-d4086992f505" providerId="AD" clId="Web-{8A060F51-8BB8-32F6-64E8-F589B6133148}" dt="2020-12-03T01:01:35.608" v="138" actId="1076"/>
          <ac:picMkLst>
            <pc:docMk/>
            <pc:sldMk cId="3610123001" sldId="260"/>
            <ac:picMk id="7" creationId="{52177D7E-BD6F-4A29-A05A-A90ABF7D6C70}"/>
          </ac:picMkLst>
        </pc:picChg>
        <pc:picChg chg="add mod">
          <ac:chgData name="Boynton, Kristie" userId="S::boynto18@msu.edu::53ee4dcc-a0f9-4fcf-a8ca-d4086992f505" providerId="AD" clId="Web-{8A060F51-8BB8-32F6-64E8-F589B6133148}" dt="2020-12-03T01:01:38.827" v="139" actId="1076"/>
          <ac:picMkLst>
            <pc:docMk/>
            <pc:sldMk cId="3610123001" sldId="260"/>
            <ac:picMk id="10" creationId="{BAC6E960-C3D0-4CF6-9121-75CC12D3FC11}"/>
          </ac:picMkLst>
        </pc:picChg>
      </pc:sldChg>
      <pc:sldChg chg="modSp">
        <pc:chgData name="Boynton, Kristie" userId="S::boynto18@msu.edu::53ee4dcc-a0f9-4fcf-a8ca-d4086992f505" providerId="AD" clId="Web-{8A060F51-8BB8-32F6-64E8-F589B6133148}" dt="2020-12-03T01:20:21.439" v="2073" actId="20577"/>
        <pc:sldMkLst>
          <pc:docMk/>
          <pc:sldMk cId="230090434" sldId="261"/>
        </pc:sldMkLst>
        <pc:spChg chg="mod">
          <ac:chgData name="Boynton, Kristie" userId="S::boynto18@msu.edu::53ee4dcc-a0f9-4fcf-a8ca-d4086992f505" providerId="AD" clId="Web-{8A060F51-8BB8-32F6-64E8-F589B6133148}" dt="2020-12-03T01:19:36.673" v="1837" actId="20577"/>
          <ac:spMkLst>
            <pc:docMk/>
            <pc:sldMk cId="230090434" sldId="261"/>
            <ac:spMk id="2" creationId="{853FADA8-49EB-4163-90CC-8D7904214FE5}"/>
          </ac:spMkLst>
        </pc:spChg>
        <pc:spChg chg="mod">
          <ac:chgData name="Boynton, Kristie" userId="S::boynto18@msu.edu::53ee4dcc-a0f9-4fcf-a8ca-d4086992f505" providerId="AD" clId="Web-{8A060F51-8BB8-32F6-64E8-F589B6133148}" dt="2020-12-03T01:19:19.516" v="1802" actId="20577"/>
          <ac:spMkLst>
            <pc:docMk/>
            <pc:sldMk cId="230090434" sldId="261"/>
            <ac:spMk id="4" creationId="{305AFAA7-CF13-4AA2-9EEE-A6077374683A}"/>
          </ac:spMkLst>
        </pc:spChg>
        <pc:spChg chg="mod">
          <ac:chgData name="Boynton, Kristie" userId="S::boynto18@msu.edu::53ee4dcc-a0f9-4fcf-a8ca-d4086992f505" providerId="AD" clId="Web-{8A060F51-8BB8-32F6-64E8-F589B6133148}" dt="2020-12-03T01:20:21.439" v="2073" actId="20577"/>
          <ac:spMkLst>
            <pc:docMk/>
            <pc:sldMk cId="230090434" sldId="261"/>
            <ac:spMk id="6" creationId="{9F03143E-5C88-49AF-9F51-6D4A78FB7A26}"/>
          </ac:spMkLst>
        </pc:spChg>
      </pc:sldChg>
      <pc:sldChg chg="modSp">
        <pc:chgData name="Boynton, Kristie" userId="S::boynto18@msu.edu::53ee4dcc-a0f9-4fcf-a8ca-d4086992f505" providerId="AD" clId="Web-{8A060F51-8BB8-32F6-64E8-F589B6133148}" dt="2020-12-03T01:05:26.537" v="454" actId="20577"/>
        <pc:sldMkLst>
          <pc:docMk/>
          <pc:sldMk cId="336759217" sldId="262"/>
        </pc:sldMkLst>
        <pc:spChg chg="mod">
          <ac:chgData name="Boynton, Kristie" userId="S::boynto18@msu.edu::53ee4dcc-a0f9-4fcf-a8ca-d4086992f505" providerId="AD" clId="Web-{8A060F51-8BB8-32F6-64E8-F589B6133148}" dt="2020-12-03T01:05:26.537" v="454" actId="20577"/>
          <ac:spMkLst>
            <pc:docMk/>
            <pc:sldMk cId="336759217" sldId="262"/>
            <ac:spMk id="2" creationId="{FA3A010A-54B7-4A53-B172-BF264061D380}"/>
          </ac:spMkLst>
        </pc:spChg>
      </pc:sldChg>
    </pc:docChg>
  </pc:docChgLst>
  <pc:docChgLst>
    <pc:chgData name="Boynton, Kristie" userId="S::boynto18@msu.edu::53ee4dcc-a0f9-4fcf-a8ca-d4086992f505" providerId="AD" clId="Web-{3E004FF9-A9C3-8616-F7AB-6F5563D741F8}"/>
    <pc:docChg chg="addSld delSld modSld sldOrd">
      <pc:chgData name="Boynton, Kristie" userId="S::boynto18@msu.edu::53ee4dcc-a0f9-4fcf-a8ca-d4086992f505" providerId="AD" clId="Web-{3E004FF9-A9C3-8616-F7AB-6F5563D741F8}" dt="2020-12-07T16:30:37.152" v="601"/>
      <pc:docMkLst>
        <pc:docMk/>
      </pc:docMkLst>
      <pc:sldChg chg="del">
        <pc:chgData name="Boynton, Kristie" userId="S::boynto18@msu.edu::53ee4dcc-a0f9-4fcf-a8ca-d4086992f505" providerId="AD" clId="Web-{3E004FF9-A9C3-8616-F7AB-6F5563D741F8}" dt="2020-12-07T16:30:32.921" v="599"/>
        <pc:sldMkLst>
          <pc:docMk/>
          <pc:sldMk cId="2855417199" sldId="259"/>
        </pc:sldMkLst>
      </pc:sldChg>
      <pc:sldChg chg="add del">
        <pc:chgData name="Boynton, Kristie" userId="S::boynto18@msu.edu::53ee4dcc-a0f9-4fcf-a8ca-d4086992f505" providerId="AD" clId="Web-{3E004FF9-A9C3-8616-F7AB-6F5563D741F8}" dt="2020-12-07T16:30:36.543" v="600"/>
        <pc:sldMkLst>
          <pc:docMk/>
          <pc:sldMk cId="3610123001" sldId="260"/>
        </pc:sldMkLst>
      </pc:sldChg>
      <pc:sldChg chg="add del">
        <pc:chgData name="Boynton, Kristie" userId="S::boynto18@msu.edu::53ee4dcc-a0f9-4fcf-a8ca-d4086992f505" providerId="AD" clId="Web-{3E004FF9-A9C3-8616-F7AB-6F5563D741F8}" dt="2020-12-07T16:30:37.152" v="601"/>
        <pc:sldMkLst>
          <pc:docMk/>
          <pc:sldMk cId="230090434" sldId="261"/>
        </pc:sldMkLst>
      </pc:sldChg>
      <pc:sldChg chg="add del">
        <pc:chgData name="Boynton, Kristie" userId="S::boynto18@msu.edu::53ee4dcc-a0f9-4fcf-a8ca-d4086992f505" providerId="AD" clId="Web-{3E004FF9-A9C3-8616-F7AB-6F5563D741F8}" dt="2020-12-07T16:30:20.324" v="597"/>
        <pc:sldMkLst>
          <pc:docMk/>
          <pc:sldMk cId="2735356685" sldId="262"/>
        </pc:sldMkLst>
      </pc:sldChg>
      <pc:sldChg chg="addSp delSp modSp new add del ord">
        <pc:chgData name="Boynton, Kristie" userId="S::boynto18@msu.edu::53ee4dcc-a0f9-4fcf-a8ca-d4086992f505" providerId="AD" clId="Web-{3E004FF9-A9C3-8616-F7AB-6F5563D741F8}" dt="2020-12-07T16:30:30.105" v="598"/>
        <pc:sldMkLst>
          <pc:docMk/>
          <pc:sldMk cId="1879010484" sldId="270"/>
        </pc:sldMkLst>
        <pc:spChg chg="mod">
          <ac:chgData name="Boynton, Kristie" userId="S::boynto18@msu.edu::53ee4dcc-a0f9-4fcf-a8ca-d4086992f505" providerId="AD" clId="Web-{3E004FF9-A9C3-8616-F7AB-6F5563D741F8}" dt="2020-12-07T16:17:25.608" v="37" actId="20577"/>
          <ac:spMkLst>
            <pc:docMk/>
            <pc:sldMk cId="1879010484" sldId="270"/>
            <ac:spMk id="2" creationId="{450ECD64-D195-4FA6-AB1B-31A4FCB787DF}"/>
          </ac:spMkLst>
        </pc:spChg>
        <pc:spChg chg="del mod">
          <ac:chgData name="Boynton, Kristie" userId="S::boynto18@msu.edu::53ee4dcc-a0f9-4fcf-a8ca-d4086992f505" providerId="AD" clId="Web-{3E004FF9-A9C3-8616-F7AB-6F5563D741F8}" dt="2020-12-07T16:26:24.351" v="531"/>
          <ac:spMkLst>
            <pc:docMk/>
            <pc:sldMk cId="1879010484" sldId="270"/>
            <ac:spMk id="3" creationId="{334CF77B-497A-4C10-A633-3D071444FB79}"/>
          </ac:spMkLst>
        </pc:spChg>
        <pc:spChg chg="mod">
          <ac:chgData name="Boynton, Kristie" userId="S::boynto18@msu.edu::53ee4dcc-a0f9-4fcf-a8ca-d4086992f505" providerId="AD" clId="Web-{3E004FF9-A9C3-8616-F7AB-6F5563D741F8}" dt="2020-12-07T16:20:52.377" v="274" actId="20577"/>
          <ac:spMkLst>
            <pc:docMk/>
            <pc:sldMk cId="1879010484" sldId="270"/>
            <ac:spMk id="4" creationId="{6E2D7650-6A40-46B0-8D6E-1D79F20EA0F3}"/>
          </ac:spMkLst>
        </pc:spChg>
        <pc:spChg chg="add mod">
          <ac:chgData name="Boynton, Kristie" userId="S::boynto18@msu.edu::53ee4dcc-a0f9-4fcf-a8ca-d4086992f505" providerId="AD" clId="Web-{3E004FF9-A9C3-8616-F7AB-6F5563D741F8}" dt="2020-12-07T16:27:00.086" v="579" actId="14100"/>
          <ac:spMkLst>
            <pc:docMk/>
            <pc:sldMk cId="1879010484" sldId="270"/>
            <ac:spMk id="6" creationId="{F4AB3943-AEFF-4301-AC35-DB9D358B1881}"/>
          </ac:spMkLst>
        </pc:spChg>
        <pc:picChg chg="add mod">
          <ac:chgData name="Boynton, Kristie" userId="S::boynto18@msu.edu::53ee4dcc-a0f9-4fcf-a8ca-d4086992f505" providerId="AD" clId="Web-{3E004FF9-A9C3-8616-F7AB-6F5563D741F8}" dt="2020-12-07T16:27:29.649" v="582" actId="1076"/>
          <ac:picMkLst>
            <pc:docMk/>
            <pc:sldMk cId="1879010484" sldId="270"/>
            <ac:picMk id="8" creationId="{601E6B38-79D4-41DF-9A66-F4A9EC9CDF18}"/>
          </ac:picMkLst>
        </pc:picChg>
        <pc:picChg chg="add mod">
          <ac:chgData name="Boynton, Kristie" userId="S::boynto18@msu.edu::53ee4dcc-a0f9-4fcf-a8ca-d4086992f505" providerId="AD" clId="Web-{3E004FF9-A9C3-8616-F7AB-6F5563D741F8}" dt="2020-12-07T16:27:34.227" v="584" actId="1076"/>
          <ac:picMkLst>
            <pc:docMk/>
            <pc:sldMk cId="1879010484" sldId="270"/>
            <ac:picMk id="10" creationId="{38C12CB4-04AB-43A0-88A9-7EF08F9301E0}"/>
          </ac:picMkLst>
        </pc:picChg>
      </pc:sldChg>
      <pc:sldChg chg="addSp delSp modSp new">
        <pc:chgData name="Boynton, Kristie" userId="S::boynto18@msu.edu::53ee4dcc-a0f9-4fcf-a8ca-d4086992f505" providerId="AD" clId="Web-{3E004FF9-A9C3-8616-F7AB-6F5563D741F8}" dt="2020-12-07T16:27:49.759" v="588" actId="20577"/>
        <pc:sldMkLst>
          <pc:docMk/>
          <pc:sldMk cId="1235444959" sldId="271"/>
        </pc:sldMkLst>
        <pc:spChg chg="mod">
          <ac:chgData name="Boynton, Kristie" userId="S::boynto18@msu.edu::53ee4dcc-a0f9-4fcf-a8ca-d4086992f505" providerId="AD" clId="Web-{3E004FF9-A9C3-8616-F7AB-6F5563D741F8}" dt="2020-12-07T16:26:02.632" v="529" actId="20577"/>
          <ac:spMkLst>
            <pc:docMk/>
            <pc:sldMk cId="1235444959" sldId="271"/>
            <ac:spMk id="2" creationId="{6574AFA2-E528-43AF-8EE3-5DAEF29D7B7B}"/>
          </ac:spMkLst>
        </pc:spChg>
        <pc:spChg chg="mod">
          <ac:chgData name="Boynton, Kristie" userId="S::boynto18@msu.edu::53ee4dcc-a0f9-4fcf-a8ca-d4086992f505" providerId="AD" clId="Web-{3E004FF9-A9C3-8616-F7AB-6F5563D741F8}" dt="2020-12-07T16:27:49.759" v="588" actId="20577"/>
          <ac:spMkLst>
            <pc:docMk/>
            <pc:sldMk cId="1235444959" sldId="271"/>
            <ac:spMk id="3" creationId="{ED55C520-B562-4BD9-992F-3D2FAE8DD39B}"/>
          </ac:spMkLst>
        </pc:spChg>
        <pc:spChg chg="mod">
          <ac:chgData name="Boynton, Kristie" userId="S::boynto18@msu.edu::53ee4dcc-a0f9-4fcf-a8ca-d4086992f505" providerId="AD" clId="Web-{3E004FF9-A9C3-8616-F7AB-6F5563D741F8}" dt="2020-12-07T16:25:55.319" v="521" actId="20577"/>
          <ac:spMkLst>
            <pc:docMk/>
            <pc:sldMk cId="1235444959" sldId="271"/>
            <ac:spMk id="4" creationId="{2D65BB7E-DB3F-423B-96CA-F3B6FC39E122}"/>
          </ac:spMkLst>
        </pc:spChg>
        <pc:spChg chg="add del">
          <ac:chgData name="Boynton, Kristie" userId="S::boynto18@msu.edu::53ee4dcc-a0f9-4fcf-a8ca-d4086992f505" providerId="AD" clId="Web-{3E004FF9-A9C3-8616-F7AB-6F5563D741F8}" dt="2020-12-07T16:25:33.882" v="512"/>
          <ac:spMkLst>
            <pc:docMk/>
            <pc:sldMk cId="1235444959" sldId="271"/>
            <ac:spMk id="6" creationId="{1B1DC46F-7DE0-459A-95B5-A3E4331C7DEE}"/>
          </ac:spMkLst>
        </pc:spChg>
      </pc:sldChg>
    </pc:docChg>
  </pc:docChgLst>
  <pc:docChgLst>
    <pc:chgData name="Boynton, Kristie" userId="S::boynto18@msu.edu::53ee4dcc-a0f9-4fcf-a8ca-d4086992f505" providerId="AD" clId="Web-{3119892C-E40C-30E5-12F8-679D9F8670CC}"/>
    <pc:docChg chg="addSld modSld">
      <pc:chgData name="Boynton, Kristie" userId="S::boynto18@msu.edu::53ee4dcc-a0f9-4fcf-a8ca-d4086992f505" providerId="AD" clId="Web-{3119892C-E40C-30E5-12F8-679D9F8670CC}" dt="2020-12-02T23:50:56.335" v="2078" actId="20577"/>
      <pc:docMkLst>
        <pc:docMk/>
      </pc:docMkLst>
      <pc:sldChg chg="modSp new">
        <pc:chgData name="Boynton, Kristie" userId="S::boynto18@msu.edu::53ee4dcc-a0f9-4fcf-a8ca-d4086992f505" providerId="AD" clId="Web-{3119892C-E40C-30E5-12F8-679D9F8670CC}" dt="2020-12-02T23:50:56.335" v="2077" actId="20577"/>
        <pc:sldMkLst>
          <pc:docMk/>
          <pc:sldMk cId="2855417199" sldId="259"/>
        </pc:sldMkLst>
        <pc:spChg chg="mod">
          <ac:chgData name="Boynton, Kristie" userId="S::boynto18@msu.edu::53ee4dcc-a0f9-4fcf-a8ca-d4086992f505" providerId="AD" clId="Web-{3119892C-E40C-30E5-12F8-679D9F8670CC}" dt="2020-12-02T23:33:44.693" v="425" actId="20577"/>
          <ac:spMkLst>
            <pc:docMk/>
            <pc:sldMk cId="2855417199" sldId="259"/>
            <ac:spMk id="2" creationId="{FDC8BC0E-AF39-4963-A24B-89788B159068}"/>
          </ac:spMkLst>
        </pc:spChg>
        <pc:spChg chg="mod">
          <ac:chgData name="Boynton, Kristie" userId="S::boynto18@msu.edu::53ee4dcc-a0f9-4fcf-a8ca-d4086992f505" providerId="AD" clId="Web-{3119892C-E40C-30E5-12F8-679D9F8670CC}" dt="2020-12-02T23:48:01.079" v="1599" actId="20577"/>
          <ac:spMkLst>
            <pc:docMk/>
            <pc:sldMk cId="2855417199" sldId="259"/>
            <ac:spMk id="3" creationId="{6AF2C89E-05ED-4BA6-8CB1-7F5D8E484687}"/>
          </ac:spMkLst>
        </pc:spChg>
        <pc:spChg chg="mod">
          <ac:chgData name="Boynton, Kristie" userId="S::boynto18@msu.edu::53ee4dcc-a0f9-4fcf-a8ca-d4086992f505" providerId="AD" clId="Web-{3119892C-E40C-30E5-12F8-679D9F8670CC}" dt="2020-12-02T23:50:56.335" v="2077" actId="20577"/>
          <ac:spMkLst>
            <pc:docMk/>
            <pc:sldMk cId="2855417199" sldId="259"/>
            <ac:spMk id="4" creationId="{E3A610CD-FA84-4F30-B39C-29528FD983DA}"/>
          </ac:spMkLst>
        </pc:spChg>
      </pc:sldChg>
      <pc:sldChg chg="modSp new">
        <pc:chgData name="Boynton, Kristie" userId="S::boynto18@msu.edu::53ee4dcc-a0f9-4fcf-a8ca-d4086992f505" providerId="AD" clId="Web-{3119892C-E40C-30E5-12F8-679D9F8670CC}" dt="2020-12-02T23:32:11.612" v="111" actId="20577"/>
        <pc:sldMkLst>
          <pc:docMk/>
          <pc:sldMk cId="3610123001" sldId="260"/>
        </pc:sldMkLst>
        <pc:spChg chg="mod">
          <ac:chgData name="Boynton, Kristie" userId="S::boynto18@msu.edu::53ee4dcc-a0f9-4fcf-a8ca-d4086992f505" providerId="AD" clId="Web-{3119892C-E40C-30E5-12F8-679D9F8670CC}" dt="2020-12-02T23:32:11.612" v="111" actId="20577"/>
          <ac:spMkLst>
            <pc:docMk/>
            <pc:sldMk cId="3610123001" sldId="260"/>
            <ac:spMk id="2" creationId="{9C2FB10A-7CB5-486B-9DBE-449E279BBDA2}"/>
          </ac:spMkLst>
        </pc:spChg>
      </pc:sldChg>
      <pc:sldChg chg="modSp new">
        <pc:chgData name="Boynton, Kristie" userId="S::boynto18@msu.edu::53ee4dcc-a0f9-4fcf-a8ca-d4086992f505" providerId="AD" clId="Web-{3119892C-E40C-30E5-12F8-679D9F8670CC}" dt="2020-12-02T23:32:45.317" v="325" actId="20577"/>
        <pc:sldMkLst>
          <pc:docMk/>
          <pc:sldMk cId="230090434" sldId="261"/>
        </pc:sldMkLst>
        <pc:spChg chg="mod">
          <ac:chgData name="Boynton, Kristie" userId="S::boynto18@msu.edu::53ee4dcc-a0f9-4fcf-a8ca-d4086992f505" providerId="AD" clId="Web-{3119892C-E40C-30E5-12F8-679D9F8670CC}" dt="2020-12-02T23:32:18.363" v="144" actId="20577"/>
          <ac:spMkLst>
            <pc:docMk/>
            <pc:sldMk cId="230090434" sldId="261"/>
            <ac:spMk id="2" creationId="{853FADA8-49EB-4163-90CC-8D7904214FE5}"/>
          </ac:spMkLst>
        </pc:spChg>
        <pc:spChg chg="mod">
          <ac:chgData name="Boynton, Kristie" userId="S::boynto18@msu.edu::53ee4dcc-a0f9-4fcf-a8ca-d4086992f505" providerId="AD" clId="Web-{3119892C-E40C-30E5-12F8-679D9F8670CC}" dt="2020-12-02T23:32:27.519" v="212" actId="20577"/>
          <ac:spMkLst>
            <pc:docMk/>
            <pc:sldMk cId="230090434" sldId="261"/>
            <ac:spMk id="3" creationId="{A510C3CB-FBE0-4856-86FB-3FCA1014EC9A}"/>
          </ac:spMkLst>
        </pc:spChg>
        <pc:spChg chg="mod">
          <ac:chgData name="Boynton, Kristie" userId="S::boynto18@msu.edu::53ee4dcc-a0f9-4fcf-a8ca-d4086992f505" providerId="AD" clId="Web-{3119892C-E40C-30E5-12F8-679D9F8670CC}" dt="2020-12-02T23:32:45.317" v="325" actId="20577"/>
          <ac:spMkLst>
            <pc:docMk/>
            <pc:sldMk cId="230090434" sldId="261"/>
            <ac:spMk id="5" creationId="{85137868-9359-4A5C-A540-FBB2FC1F8A41}"/>
          </ac:spMkLst>
        </pc:spChg>
      </pc:sldChg>
      <pc:sldChg chg="new">
        <pc:chgData name="Boynton, Kristie" userId="S::boynto18@msu.edu::53ee4dcc-a0f9-4fcf-a8ca-d4086992f505" providerId="AD" clId="Web-{3119892C-E40C-30E5-12F8-679D9F8670CC}" dt="2020-12-02T23:42:32.350" v="1227"/>
        <pc:sldMkLst>
          <pc:docMk/>
          <pc:sldMk cId="336759217" sldId="262"/>
        </pc:sldMkLst>
      </pc:sldChg>
    </pc:docChg>
  </pc:docChgLst>
  <pc:docChgLst>
    <pc:chgData name="Saito, Koya Volk" userId="d8622748-188c-4294-9476-003611a3a7a1" providerId="ADAL" clId="{8CFE576F-E404-3C49-9E46-C46AE802AB36}"/>
    <pc:docChg chg="undo redo custSel mod addSld delSld modSld sldOrd">
      <pc:chgData name="Saito, Koya Volk" userId="d8622748-188c-4294-9476-003611a3a7a1" providerId="ADAL" clId="{8CFE576F-E404-3C49-9E46-C46AE802AB36}" dt="2020-12-09T16:03:14.206" v="4488" actId="313"/>
      <pc:docMkLst>
        <pc:docMk/>
      </pc:docMkLst>
      <pc:sldChg chg="modSp mod">
        <pc:chgData name="Saito, Koya Volk" userId="d8622748-188c-4294-9476-003611a3a7a1" providerId="ADAL" clId="{8CFE576F-E404-3C49-9E46-C46AE802AB36}" dt="2020-12-07T00:46:16.156" v="4480" actId="5793"/>
        <pc:sldMkLst>
          <pc:docMk/>
          <pc:sldMk cId="731277481" sldId="256"/>
        </pc:sldMkLst>
        <pc:spChg chg="mod">
          <ac:chgData name="Saito, Koya Volk" userId="d8622748-188c-4294-9476-003611a3a7a1" providerId="ADAL" clId="{8CFE576F-E404-3C49-9E46-C46AE802AB36}" dt="2020-12-07T00:46:16.156" v="4480" actId="5793"/>
          <ac:spMkLst>
            <pc:docMk/>
            <pc:sldMk cId="731277481" sldId="256"/>
            <ac:spMk id="2" creationId="{C514057B-E48D-3142-80DD-D30ABCBC952C}"/>
          </ac:spMkLst>
        </pc:spChg>
        <pc:spChg chg="mod">
          <ac:chgData name="Saito, Koya Volk" userId="d8622748-188c-4294-9476-003611a3a7a1" providerId="ADAL" clId="{8CFE576F-E404-3C49-9E46-C46AE802AB36}" dt="2020-12-07T00:44:41.590" v="4416" actId="20577"/>
          <ac:spMkLst>
            <pc:docMk/>
            <pc:sldMk cId="731277481" sldId="256"/>
            <ac:spMk id="3" creationId="{A255BA1F-0654-F641-BAAC-039A4F3C6974}"/>
          </ac:spMkLst>
        </pc:spChg>
      </pc:sldChg>
      <pc:sldChg chg="addSp delSp modSp del mod setBg">
        <pc:chgData name="Saito, Koya Volk" userId="d8622748-188c-4294-9476-003611a3a7a1" providerId="ADAL" clId="{8CFE576F-E404-3C49-9E46-C46AE802AB36}" dt="2020-12-06T01:07:08.790" v="337" actId="2696"/>
        <pc:sldMkLst>
          <pc:docMk/>
          <pc:sldMk cId="1259943297" sldId="257"/>
        </pc:sldMkLst>
        <pc:spChg chg="mod">
          <ac:chgData name="Saito, Koya Volk" userId="d8622748-188c-4294-9476-003611a3a7a1" providerId="ADAL" clId="{8CFE576F-E404-3C49-9E46-C46AE802AB36}" dt="2020-11-25T16:36:25.414" v="331" actId="26606"/>
          <ac:spMkLst>
            <pc:docMk/>
            <pc:sldMk cId="1259943297" sldId="257"/>
            <ac:spMk id="2" creationId="{680BDA13-FA5B-ED45-A848-9596558FBD32}"/>
          </ac:spMkLst>
        </pc:spChg>
        <pc:spChg chg="mod">
          <ac:chgData name="Saito, Koya Volk" userId="d8622748-188c-4294-9476-003611a3a7a1" providerId="ADAL" clId="{8CFE576F-E404-3C49-9E46-C46AE802AB36}" dt="2020-11-25T16:36:25.414" v="331" actId="26606"/>
          <ac:spMkLst>
            <pc:docMk/>
            <pc:sldMk cId="1259943297" sldId="257"/>
            <ac:spMk id="3" creationId="{0EA6DE44-5EFE-1741-87A9-9D6B074B1E9A}"/>
          </ac:spMkLst>
        </pc:spChg>
        <pc:spChg chg="add del">
          <ac:chgData name="Saito, Koya Volk" userId="d8622748-188c-4294-9476-003611a3a7a1" providerId="ADAL" clId="{8CFE576F-E404-3C49-9E46-C46AE802AB36}" dt="2020-11-25T16:36:25.414" v="331" actId="26606"/>
          <ac:spMkLst>
            <pc:docMk/>
            <pc:sldMk cId="1259943297" sldId="257"/>
            <ac:spMk id="8" creationId="{5F710FDB-0919-493E-8539-8240C23F1EB2}"/>
          </ac:spMkLst>
        </pc:spChg>
        <pc:spChg chg="add">
          <ac:chgData name="Saito, Koya Volk" userId="d8622748-188c-4294-9476-003611a3a7a1" providerId="ADAL" clId="{8CFE576F-E404-3C49-9E46-C46AE802AB36}" dt="2020-11-25T16:36:25.414" v="331" actId="26606"/>
          <ac:spMkLst>
            <pc:docMk/>
            <pc:sldMk cId="1259943297" sldId="257"/>
            <ac:spMk id="15" creationId="{6B3CA38D-7BB0-4D35-BE00-0F487660272C}"/>
          </ac:spMkLst>
        </pc:spChg>
        <pc:cxnChg chg="add del">
          <ac:chgData name="Saito, Koya Volk" userId="d8622748-188c-4294-9476-003611a3a7a1" providerId="ADAL" clId="{8CFE576F-E404-3C49-9E46-C46AE802AB36}" dt="2020-11-25T16:36:25.414" v="331" actId="26606"/>
          <ac:cxnSpMkLst>
            <pc:docMk/>
            <pc:sldMk cId="1259943297" sldId="257"/>
            <ac:cxnSpMk id="10" creationId="{8230C0A8-3E5C-476B-A64B-4D4FDE8D5A7C}"/>
          </ac:cxnSpMkLst>
        </pc:cxnChg>
        <pc:cxnChg chg="add">
          <ac:chgData name="Saito, Koya Volk" userId="d8622748-188c-4294-9476-003611a3a7a1" providerId="ADAL" clId="{8CFE576F-E404-3C49-9E46-C46AE802AB36}" dt="2020-11-25T16:36:25.414" v="331" actId="26606"/>
          <ac:cxnSpMkLst>
            <pc:docMk/>
            <pc:sldMk cId="1259943297" sldId="257"/>
            <ac:cxnSpMk id="17" creationId="{4514FD1B-A0BF-4C73-A68E-4B1F7299F6AE}"/>
          </ac:cxnSpMkLst>
        </pc:cxnChg>
        <pc:cxnChg chg="add">
          <ac:chgData name="Saito, Koya Volk" userId="d8622748-188c-4294-9476-003611a3a7a1" providerId="ADAL" clId="{8CFE576F-E404-3C49-9E46-C46AE802AB36}" dt="2020-11-25T16:36:25.414" v="331" actId="26606"/>
          <ac:cxnSpMkLst>
            <pc:docMk/>
            <pc:sldMk cId="1259943297" sldId="257"/>
            <ac:cxnSpMk id="19" creationId="{18B100A6-1EBC-40AB-BB7E-26807F3CFC31}"/>
          </ac:cxnSpMkLst>
        </pc:cxnChg>
      </pc:sldChg>
      <pc:sldChg chg="addSp modSp new del mod setBg">
        <pc:chgData name="Saito, Koya Volk" userId="d8622748-188c-4294-9476-003611a3a7a1" providerId="ADAL" clId="{8CFE576F-E404-3C49-9E46-C46AE802AB36}" dt="2020-12-06T01:07:08.790" v="337" actId="2696"/>
        <pc:sldMkLst>
          <pc:docMk/>
          <pc:sldMk cId="199265241" sldId="258"/>
        </pc:sldMkLst>
        <pc:spChg chg="mod">
          <ac:chgData name="Saito, Koya Volk" userId="d8622748-188c-4294-9476-003611a3a7a1" providerId="ADAL" clId="{8CFE576F-E404-3C49-9E46-C46AE802AB36}" dt="2020-11-25T16:36:13.569" v="330" actId="26606"/>
          <ac:spMkLst>
            <pc:docMk/>
            <pc:sldMk cId="199265241" sldId="258"/>
            <ac:spMk id="2" creationId="{5CA28F9C-2AB5-FB44-B6C2-9DBAEA7D332A}"/>
          </ac:spMkLst>
        </pc:spChg>
        <pc:spChg chg="mod">
          <ac:chgData name="Saito, Koya Volk" userId="d8622748-188c-4294-9476-003611a3a7a1" providerId="ADAL" clId="{8CFE576F-E404-3C49-9E46-C46AE802AB36}" dt="2020-11-25T16:36:13.569" v="330" actId="26606"/>
          <ac:spMkLst>
            <pc:docMk/>
            <pc:sldMk cId="199265241" sldId="258"/>
            <ac:spMk id="3" creationId="{97DC8E3F-3954-CE4F-8A25-C03EBDA883E7}"/>
          </ac:spMkLst>
        </pc:spChg>
        <pc:spChg chg="add">
          <ac:chgData name="Saito, Koya Volk" userId="d8622748-188c-4294-9476-003611a3a7a1" providerId="ADAL" clId="{8CFE576F-E404-3C49-9E46-C46AE802AB36}" dt="2020-11-25T16:36:13.569" v="330" actId="26606"/>
          <ac:spMkLst>
            <pc:docMk/>
            <pc:sldMk cId="199265241" sldId="258"/>
            <ac:spMk id="8" creationId="{5F710FDB-0919-493E-8539-8240C23F1EB2}"/>
          </ac:spMkLst>
        </pc:spChg>
        <pc:cxnChg chg="add">
          <ac:chgData name="Saito, Koya Volk" userId="d8622748-188c-4294-9476-003611a3a7a1" providerId="ADAL" clId="{8CFE576F-E404-3C49-9E46-C46AE802AB36}" dt="2020-11-25T16:36:13.569" v="330" actId="26606"/>
          <ac:cxnSpMkLst>
            <pc:docMk/>
            <pc:sldMk cId="199265241" sldId="258"/>
            <ac:cxnSpMk id="10" creationId="{8230C0A8-3E5C-476B-A64B-4D4FDE8D5A7C}"/>
          </ac:cxnSpMkLst>
        </pc:cxnChg>
      </pc:sldChg>
      <pc:sldChg chg="ord">
        <pc:chgData name="Saito, Koya Volk" userId="d8622748-188c-4294-9476-003611a3a7a1" providerId="ADAL" clId="{8CFE576F-E404-3C49-9E46-C46AE802AB36}" dt="2020-12-06T01:10:36.811" v="383" actId="20578"/>
        <pc:sldMkLst>
          <pc:docMk/>
          <pc:sldMk cId="230090434" sldId="261"/>
        </pc:sldMkLst>
      </pc:sldChg>
      <pc:sldChg chg="modNotesTx">
        <pc:chgData name="Saito, Koya Volk" userId="d8622748-188c-4294-9476-003611a3a7a1" providerId="ADAL" clId="{8CFE576F-E404-3C49-9E46-C46AE802AB36}" dt="2020-12-06T01:06:53.302" v="336" actId="20577"/>
        <pc:sldMkLst>
          <pc:docMk/>
          <pc:sldMk cId="2735356685" sldId="262"/>
        </pc:sldMkLst>
      </pc:sldChg>
      <pc:sldChg chg="new del">
        <pc:chgData name="Saito, Koya Volk" userId="d8622748-188c-4294-9476-003611a3a7a1" providerId="ADAL" clId="{8CFE576F-E404-3C49-9E46-C46AE802AB36}" dt="2020-12-06T01:10:23.204" v="380" actId="2696"/>
        <pc:sldMkLst>
          <pc:docMk/>
          <pc:sldMk cId="440177597" sldId="263"/>
        </pc:sldMkLst>
      </pc:sldChg>
      <pc:sldChg chg="addSp delSp modSp add mod ord modNotesTx">
        <pc:chgData name="Saito, Koya Volk" userId="d8622748-188c-4294-9476-003611a3a7a1" providerId="ADAL" clId="{8CFE576F-E404-3C49-9E46-C46AE802AB36}" dt="2020-12-06T23:51:10.559" v="2226" actId="20577"/>
        <pc:sldMkLst>
          <pc:docMk/>
          <pc:sldMk cId="2206018735" sldId="263"/>
        </pc:sldMkLst>
        <pc:spChg chg="mod">
          <ac:chgData name="Saito, Koya Volk" userId="d8622748-188c-4294-9476-003611a3a7a1" providerId="ADAL" clId="{8CFE576F-E404-3C49-9E46-C46AE802AB36}" dt="2020-12-06T01:13:46.366" v="613" actId="20577"/>
          <ac:spMkLst>
            <pc:docMk/>
            <pc:sldMk cId="2206018735" sldId="263"/>
            <ac:spMk id="2" creationId="{FDC8BC0E-AF39-4963-A24B-89788B159068}"/>
          </ac:spMkLst>
        </pc:spChg>
        <pc:spChg chg="mod">
          <ac:chgData name="Saito, Koya Volk" userId="d8622748-188c-4294-9476-003611a3a7a1" providerId="ADAL" clId="{8CFE576F-E404-3C49-9E46-C46AE802AB36}" dt="2020-12-06T23:49:25.494" v="2032" actId="20577"/>
          <ac:spMkLst>
            <pc:docMk/>
            <pc:sldMk cId="2206018735" sldId="263"/>
            <ac:spMk id="3" creationId="{6AF2C89E-05ED-4BA6-8CB1-7F5D8E484687}"/>
          </ac:spMkLst>
        </pc:spChg>
        <pc:spChg chg="mod">
          <ac:chgData name="Saito, Koya Volk" userId="d8622748-188c-4294-9476-003611a3a7a1" providerId="ADAL" clId="{8CFE576F-E404-3C49-9E46-C46AE802AB36}" dt="2020-12-06T16:17:44.050" v="1224" actId="20577"/>
          <ac:spMkLst>
            <pc:docMk/>
            <pc:sldMk cId="2206018735" sldId="263"/>
            <ac:spMk id="4" creationId="{E3A610CD-FA84-4F30-B39C-29528FD983DA}"/>
          </ac:spMkLst>
        </pc:spChg>
        <pc:spChg chg="add del mod">
          <ac:chgData name="Saito, Koya Volk" userId="d8622748-188c-4294-9476-003611a3a7a1" providerId="ADAL" clId="{8CFE576F-E404-3C49-9E46-C46AE802AB36}" dt="2020-12-06T17:16:28.339" v="1509" actId="767"/>
          <ac:spMkLst>
            <pc:docMk/>
            <pc:sldMk cId="2206018735" sldId="263"/>
            <ac:spMk id="5" creationId="{0CF213A5-F73F-984C-B6FE-213BBA05668C}"/>
          </ac:spMkLst>
        </pc:spChg>
        <pc:picChg chg="add mod">
          <ac:chgData name="Saito, Koya Volk" userId="d8622748-188c-4294-9476-003611a3a7a1" providerId="ADAL" clId="{8CFE576F-E404-3C49-9E46-C46AE802AB36}" dt="2020-12-06T23:49:41.155" v="2035" actId="1076"/>
          <ac:picMkLst>
            <pc:docMk/>
            <pc:sldMk cId="2206018735" sldId="263"/>
            <ac:picMk id="7" creationId="{1E503AF4-058C-E544-8850-1A07165043ED}"/>
          </ac:picMkLst>
        </pc:picChg>
        <pc:picChg chg="add mod">
          <ac:chgData name="Saito, Koya Volk" userId="d8622748-188c-4294-9476-003611a3a7a1" providerId="ADAL" clId="{8CFE576F-E404-3C49-9E46-C46AE802AB36}" dt="2020-12-06T23:49:41.155" v="2035" actId="1076"/>
          <ac:picMkLst>
            <pc:docMk/>
            <pc:sldMk cId="2206018735" sldId="263"/>
            <ac:picMk id="9" creationId="{3CAD1B8B-A5F3-E14B-BDD5-C7716C40DA5A}"/>
          </ac:picMkLst>
        </pc:picChg>
        <pc:picChg chg="add mod modCrop">
          <ac:chgData name="Saito, Koya Volk" userId="d8622748-188c-4294-9476-003611a3a7a1" providerId="ADAL" clId="{8CFE576F-E404-3C49-9E46-C46AE802AB36}" dt="2020-12-06T23:49:41.155" v="2035" actId="1076"/>
          <ac:picMkLst>
            <pc:docMk/>
            <pc:sldMk cId="2206018735" sldId="263"/>
            <ac:picMk id="11" creationId="{A3288E74-33A4-214B-83D9-855A4D5546BA}"/>
          </ac:picMkLst>
        </pc:picChg>
        <pc:picChg chg="add mod modCrop">
          <ac:chgData name="Saito, Koya Volk" userId="d8622748-188c-4294-9476-003611a3a7a1" providerId="ADAL" clId="{8CFE576F-E404-3C49-9E46-C46AE802AB36}" dt="2020-12-06T23:49:41.155" v="2035" actId="1076"/>
          <ac:picMkLst>
            <pc:docMk/>
            <pc:sldMk cId="2206018735" sldId="263"/>
            <ac:picMk id="13" creationId="{CE8CC040-D81F-B24A-8E61-2103481BB45C}"/>
          </ac:picMkLst>
        </pc:picChg>
        <pc:picChg chg="add del mod">
          <ac:chgData name="Saito, Koya Volk" userId="d8622748-188c-4294-9476-003611a3a7a1" providerId="ADAL" clId="{8CFE576F-E404-3C49-9E46-C46AE802AB36}" dt="2020-12-06T23:49:33.742" v="2034" actId="478"/>
          <ac:picMkLst>
            <pc:docMk/>
            <pc:sldMk cId="2206018735" sldId="263"/>
            <ac:picMk id="15" creationId="{E29FD0C6-61F3-254C-B161-934D9FB91236}"/>
          </ac:picMkLst>
        </pc:picChg>
      </pc:sldChg>
      <pc:sldChg chg="modSp new del mod">
        <pc:chgData name="Saito, Koya Volk" userId="d8622748-188c-4294-9476-003611a3a7a1" providerId="ADAL" clId="{8CFE576F-E404-3C49-9E46-C46AE802AB36}" dt="2020-12-06T01:10:00.064" v="378" actId="2696"/>
        <pc:sldMkLst>
          <pc:docMk/>
          <pc:sldMk cId="3805921907" sldId="263"/>
        </pc:sldMkLst>
        <pc:spChg chg="mod">
          <ac:chgData name="Saito, Koya Volk" userId="d8622748-188c-4294-9476-003611a3a7a1" providerId="ADAL" clId="{8CFE576F-E404-3C49-9E46-C46AE802AB36}" dt="2020-12-06T01:09:35.532" v="374" actId="20577"/>
          <ac:spMkLst>
            <pc:docMk/>
            <pc:sldMk cId="3805921907" sldId="263"/>
            <ac:spMk id="2" creationId="{FAFEF62C-AEBA-3746-BDBA-2BA6E9CC4A88}"/>
          </ac:spMkLst>
        </pc:spChg>
        <pc:spChg chg="mod">
          <ac:chgData name="Saito, Koya Volk" userId="d8622748-188c-4294-9476-003611a3a7a1" providerId="ADAL" clId="{8CFE576F-E404-3C49-9E46-C46AE802AB36}" dt="2020-12-06T01:09:50.626" v="377" actId="20577"/>
          <ac:spMkLst>
            <pc:docMk/>
            <pc:sldMk cId="3805921907" sldId="263"/>
            <ac:spMk id="3" creationId="{96B8D131-E6BC-C74A-83E1-AA3711AB72A8}"/>
          </ac:spMkLst>
        </pc:spChg>
      </pc:sldChg>
      <pc:sldChg chg="addSp delSp modSp new mod setBg modClrScheme chgLayout modNotesTx">
        <pc:chgData name="Saito, Koya Volk" userId="d8622748-188c-4294-9476-003611a3a7a1" providerId="ADAL" clId="{8CFE576F-E404-3C49-9E46-C46AE802AB36}" dt="2020-12-07T00:31:39.693" v="3842" actId="20577"/>
        <pc:sldMkLst>
          <pc:docMk/>
          <pc:sldMk cId="2388008929" sldId="264"/>
        </pc:sldMkLst>
        <pc:spChg chg="del mod ord">
          <ac:chgData name="Saito, Koya Volk" userId="d8622748-188c-4294-9476-003611a3a7a1" providerId="ADAL" clId="{8CFE576F-E404-3C49-9E46-C46AE802AB36}" dt="2020-12-06T23:31:24.695" v="1563" actId="700"/>
          <ac:spMkLst>
            <pc:docMk/>
            <pc:sldMk cId="2388008929" sldId="264"/>
            <ac:spMk id="2" creationId="{14D0876C-2C75-A946-AD40-6B3980C5DDA7}"/>
          </ac:spMkLst>
        </pc:spChg>
        <pc:spChg chg="del mod ord">
          <ac:chgData name="Saito, Koya Volk" userId="d8622748-188c-4294-9476-003611a3a7a1" providerId="ADAL" clId="{8CFE576F-E404-3C49-9E46-C46AE802AB36}" dt="2020-12-06T23:31:24.695" v="1563" actId="700"/>
          <ac:spMkLst>
            <pc:docMk/>
            <pc:sldMk cId="2388008929" sldId="264"/>
            <ac:spMk id="3" creationId="{4A7649DE-5907-FC47-BF75-9CE23DF46ECA}"/>
          </ac:spMkLst>
        </pc:spChg>
        <pc:spChg chg="del mod ord">
          <ac:chgData name="Saito, Koya Volk" userId="d8622748-188c-4294-9476-003611a3a7a1" providerId="ADAL" clId="{8CFE576F-E404-3C49-9E46-C46AE802AB36}" dt="2020-12-06T23:31:24.695" v="1563" actId="700"/>
          <ac:spMkLst>
            <pc:docMk/>
            <pc:sldMk cId="2388008929" sldId="264"/>
            <ac:spMk id="4" creationId="{AE397DCE-956B-E443-B8BD-18BE8E30C513}"/>
          </ac:spMkLst>
        </pc:spChg>
        <pc:spChg chg="add mod ord">
          <ac:chgData name="Saito, Koya Volk" userId="d8622748-188c-4294-9476-003611a3a7a1" providerId="ADAL" clId="{8CFE576F-E404-3C49-9E46-C46AE802AB36}" dt="2020-12-07T00:22:25.339" v="3053" actId="20577"/>
          <ac:spMkLst>
            <pc:docMk/>
            <pc:sldMk cId="2388008929" sldId="264"/>
            <ac:spMk id="5" creationId="{CCB05AE6-78B5-5B48-9408-19512B3B1757}"/>
          </ac:spMkLst>
        </pc:spChg>
        <pc:spChg chg="add del mod ord">
          <ac:chgData name="Saito, Koya Volk" userId="d8622748-188c-4294-9476-003611a3a7a1" providerId="ADAL" clId="{8CFE576F-E404-3C49-9E46-C46AE802AB36}" dt="2020-12-06T23:35:26.320" v="1571"/>
          <ac:spMkLst>
            <pc:docMk/>
            <pc:sldMk cId="2388008929" sldId="264"/>
            <ac:spMk id="6" creationId="{E14632C7-DEF3-264A-98A2-93273413DFCB}"/>
          </ac:spMkLst>
        </pc:spChg>
        <pc:spChg chg="add mod ord">
          <ac:chgData name="Saito, Koya Volk" userId="d8622748-188c-4294-9476-003611a3a7a1" providerId="ADAL" clId="{8CFE576F-E404-3C49-9E46-C46AE802AB36}" dt="2020-12-07T00:24:11.599" v="3172" actId="20577"/>
          <ac:spMkLst>
            <pc:docMk/>
            <pc:sldMk cId="2388008929" sldId="264"/>
            <ac:spMk id="7" creationId="{E6913A87-CA8B-2B4C-A59F-E8414152AF8A}"/>
          </ac:spMkLst>
        </pc:spChg>
        <pc:spChg chg="add del">
          <ac:chgData name="Saito, Koya Volk" userId="d8622748-188c-4294-9476-003611a3a7a1" providerId="ADAL" clId="{8CFE576F-E404-3C49-9E46-C46AE802AB36}" dt="2020-12-06T23:35:51.429" v="1578" actId="26606"/>
          <ac:spMkLst>
            <pc:docMk/>
            <pc:sldMk cId="2388008929" sldId="264"/>
            <ac:spMk id="22" creationId="{5FEC7A34-539B-4949-BC75-F49D5FFC93A2}"/>
          </ac:spMkLst>
        </pc:spChg>
        <pc:spChg chg="add del">
          <ac:chgData name="Saito, Koya Volk" userId="d8622748-188c-4294-9476-003611a3a7a1" providerId="ADAL" clId="{8CFE576F-E404-3C49-9E46-C46AE802AB36}" dt="2020-12-06T23:36:00.161" v="1580" actId="26606"/>
          <ac:spMkLst>
            <pc:docMk/>
            <pc:sldMk cId="2388008929" sldId="264"/>
            <ac:spMk id="30" creationId="{E53615EE-C559-4E03-999B-5477F1626FE5}"/>
          </ac:spMkLst>
        </pc:spChg>
        <pc:spChg chg="add del">
          <ac:chgData name="Saito, Koya Volk" userId="d8622748-188c-4294-9476-003611a3a7a1" providerId="ADAL" clId="{8CFE576F-E404-3C49-9E46-C46AE802AB36}" dt="2020-12-07T00:18:07.707" v="2866" actId="26606"/>
          <ac:spMkLst>
            <pc:docMk/>
            <pc:sldMk cId="2388008929" sldId="264"/>
            <ac:spMk id="36" creationId="{5FEC7A34-539B-4949-BC75-F49D5FFC93A2}"/>
          </ac:spMkLst>
        </pc:spChg>
        <pc:spChg chg="add">
          <ac:chgData name="Saito, Koya Volk" userId="d8622748-188c-4294-9476-003611a3a7a1" providerId="ADAL" clId="{8CFE576F-E404-3C49-9E46-C46AE802AB36}" dt="2020-12-07T00:18:07.707" v="2866" actId="26606"/>
          <ac:spMkLst>
            <pc:docMk/>
            <pc:sldMk cId="2388008929" sldId="264"/>
            <ac:spMk id="47" creationId="{E49D7415-2F11-44C2-B6AA-13A25B6814B9}"/>
          </ac:spMkLst>
        </pc:spChg>
        <pc:picChg chg="add del mod">
          <ac:chgData name="Saito, Koya Volk" userId="d8622748-188c-4294-9476-003611a3a7a1" providerId="ADAL" clId="{8CFE576F-E404-3C49-9E46-C46AE802AB36}" dt="2020-12-06T23:35:19.337" v="1570" actId="931"/>
          <ac:picMkLst>
            <pc:docMk/>
            <pc:sldMk cId="2388008929" sldId="264"/>
            <ac:picMk id="9" creationId="{98D188A5-7319-664C-9361-04D96AC38C10}"/>
          </ac:picMkLst>
        </pc:picChg>
        <pc:picChg chg="add mod ord modCrop">
          <ac:chgData name="Saito, Koya Volk" userId="d8622748-188c-4294-9476-003611a3a7a1" providerId="ADAL" clId="{8CFE576F-E404-3C49-9E46-C46AE802AB36}" dt="2020-12-07T00:25:39.609" v="3197" actId="1038"/>
          <ac:picMkLst>
            <pc:docMk/>
            <pc:sldMk cId="2388008929" sldId="264"/>
            <ac:picMk id="11" creationId="{9D125F9D-76F9-424A-ABAA-0C20433B858C}"/>
          </ac:picMkLst>
        </pc:picChg>
        <pc:picChg chg="add mod ord modCrop">
          <ac:chgData name="Saito, Koya Volk" userId="d8622748-188c-4294-9476-003611a3a7a1" providerId="ADAL" clId="{8CFE576F-E404-3C49-9E46-C46AE802AB36}" dt="2020-12-07T00:25:51.644" v="3198" actId="14100"/>
          <ac:picMkLst>
            <pc:docMk/>
            <pc:sldMk cId="2388008929" sldId="264"/>
            <ac:picMk id="13" creationId="{88ECEC7E-3288-134E-8AFC-32B3D2669513}"/>
          </ac:picMkLst>
        </pc:picChg>
        <pc:cxnChg chg="add del">
          <ac:chgData name="Saito, Koya Volk" userId="d8622748-188c-4294-9476-003611a3a7a1" providerId="ADAL" clId="{8CFE576F-E404-3C49-9E46-C46AE802AB36}" dt="2020-12-06T23:35:51.429" v="1578" actId="26606"/>
          <ac:cxnSpMkLst>
            <pc:docMk/>
            <pc:sldMk cId="2388008929" sldId="264"/>
            <ac:cxnSpMk id="18" creationId="{F64F9B95-9045-48D2-B9F3-2927E98F54AA}"/>
          </ac:cxnSpMkLst>
        </pc:cxnChg>
        <pc:cxnChg chg="add del">
          <ac:chgData name="Saito, Koya Volk" userId="d8622748-188c-4294-9476-003611a3a7a1" providerId="ADAL" clId="{8CFE576F-E404-3C49-9E46-C46AE802AB36}" dt="2020-12-06T23:35:51.429" v="1578" actId="26606"/>
          <ac:cxnSpMkLst>
            <pc:docMk/>
            <pc:sldMk cId="2388008929" sldId="264"/>
            <ac:cxnSpMk id="20" creationId="{085AA86F-6A4D-4BCB-A045-D992CDC2959B}"/>
          </ac:cxnSpMkLst>
        </pc:cxnChg>
        <pc:cxnChg chg="add del">
          <ac:chgData name="Saito, Koya Volk" userId="d8622748-188c-4294-9476-003611a3a7a1" providerId="ADAL" clId="{8CFE576F-E404-3C49-9E46-C46AE802AB36}" dt="2020-12-06T23:35:51.429" v="1578" actId="26606"/>
          <ac:cxnSpMkLst>
            <pc:docMk/>
            <pc:sldMk cId="2388008929" sldId="264"/>
            <ac:cxnSpMk id="24" creationId="{CA4B2C18-146D-48F9-BB98-D4E4D70A5A79}"/>
          </ac:cxnSpMkLst>
        </pc:cxnChg>
        <pc:cxnChg chg="add del">
          <ac:chgData name="Saito, Koya Volk" userId="d8622748-188c-4294-9476-003611a3a7a1" providerId="ADAL" clId="{8CFE576F-E404-3C49-9E46-C46AE802AB36}" dt="2020-12-06T23:35:51.429" v="1578" actId="26606"/>
          <ac:cxnSpMkLst>
            <pc:docMk/>
            <pc:sldMk cId="2388008929" sldId="264"/>
            <ac:cxnSpMk id="26" creationId="{E51784B1-4DE1-43A3-95B9-A0EB6529F0B9}"/>
          </ac:cxnSpMkLst>
        </pc:cxnChg>
        <pc:cxnChg chg="add del">
          <ac:chgData name="Saito, Koya Volk" userId="d8622748-188c-4294-9476-003611a3a7a1" providerId="ADAL" clId="{8CFE576F-E404-3C49-9E46-C46AE802AB36}" dt="2020-12-06T23:36:00.161" v="1580" actId="26606"/>
          <ac:cxnSpMkLst>
            <pc:docMk/>
            <pc:sldMk cId="2388008929" sldId="264"/>
            <ac:cxnSpMk id="28" creationId="{F64F9B95-9045-48D2-B9F3-2927E98F54AA}"/>
          </ac:cxnSpMkLst>
        </pc:cxnChg>
        <pc:cxnChg chg="add del">
          <ac:chgData name="Saito, Koya Volk" userId="d8622748-188c-4294-9476-003611a3a7a1" providerId="ADAL" clId="{8CFE576F-E404-3C49-9E46-C46AE802AB36}" dt="2020-12-06T23:36:00.161" v="1580" actId="26606"/>
          <ac:cxnSpMkLst>
            <pc:docMk/>
            <pc:sldMk cId="2388008929" sldId="264"/>
            <ac:cxnSpMk id="29" creationId="{085AA86F-6A4D-4BCB-A045-D992CDC2959B}"/>
          </ac:cxnSpMkLst>
        </pc:cxnChg>
        <pc:cxnChg chg="add del">
          <ac:chgData name="Saito, Koya Volk" userId="d8622748-188c-4294-9476-003611a3a7a1" providerId="ADAL" clId="{8CFE576F-E404-3C49-9E46-C46AE802AB36}" dt="2020-12-06T23:36:00.161" v="1580" actId="26606"/>
          <ac:cxnSpMkLst>
            <pc:docMk/>
            <pc:sldMk cId="2388008929" sldId="264"/>
            <ac:cxnSpMk id="31" creationId="{986D0DB0-CC82-4868-9E40-44D1164BD6BA}"/>
          </ac:cxnSpMkLst>
        </pc:cxnChg>
        <pc:cxnChg chg="add del">
          <ac:chgData name="Saito, Koya Volk" userId="d8622748-188c-4294-9476-003611a3a7a1" providerId="ADAL" clId="{8CFE576F-E404-3C49-9E46-C46AE802AB36}" dt="2020-12-06T23:36:00.161" v="1580" actId="26606"/>
          <ac:cxnSpMkLst>
            <pc:docMk/>
            <pc:sldMk cId="2388008929" sldId="264"/>
            <ac:cxnSpMk id="32" creationId="{E9879F10-54E5-4F60-A54F-91F348A6C7E8}"/>
          </ac:cxnSpMkLst>
        </pc:cxnChg>
        <pc:cxnChg chg="add del">
          <ac:chgData name="Saito, Koya Volk" userId="d8622748-188c-4294-9476-003611a3a7a1" providerId="ADAL" clId="{8CFE576F-E404-3C49-9E46-C46AE802AB36}" dt="2020-12-07T00:18:07.707" v="2866" actId="26606"/>
          <ac:cxnSpMkLst>
            <pc:docMk/>
            <pc:sldMk cId="2388008929" sldId="264"/>
            <ac:cxnSpMk id="34" creationId="{F64F9B95-9045-48D2-B9F3-2927E98F54AA}"/>
          </ac:cxnSpMkLst>
        </pc:cxnChg>
        <pc:cxnChg chg="add del">
          <ac:chgData name="Saito, Koya Volk" userId="d8622748-188c-4294-9476-003611a3a7a1" providerId="ADAL" clId="{8CFE576F-E404-3C49-9E46-C46AE802AB36}" dt="2020-12-07T00:18:07.707" v="2866" actId="26606"/>
          <ac:cxnSpMkLst>
            <pc:docMk/>
            <pc:sldMk cId="2388008929" sldId="264"/>
            <ac:cxnSpMk id="35" creationId="{085AA86F-6A4D-4BCB-A045-D992CDC2959B}"/>
          </ac:cxnSpMkLst>
        </pc:cxnChg>
        <pc:cxnChg chg="add del">
          <ac:chgData name="Saito, Koya Volk" userId="d8622748-188c-4294-9476-003611a3a7a1" providerId="ADAL" clId="{8CFE576F-E404-3C49-9E46-C46AE802AB36}" dt="2020-12-07T00:18:07.707" v="2866" actId="26606"/>
          <ac:cxnSpMkLst>
            <pc:docMk/>
            <pc:sldMk cId="2388008929" sldId="264"/>
            <ac:cxnSpMk id="37" creationId="{CA4B2C18-146D-48F9-BB98-D4E4D70A5A79}"/>
          </ac:cxnSpMkLst>
        </pc:cxnChg>
        <pc:cxnChg chg="add del">
          <ac:chgData name="Saito, Koya Volk" userId="d8622748-188c-4294-9476-003611a3a7a1" providerId="ADAL" clId="{8CFE576F-E404-3C49-9E46-C46AE802AB36}" dt="2020-12-07T00:18:07.707" v="2866" actId="26606"/>
          <ac:cxnSpMkLst>
            <pc:docMk/>
            <pc:sldMk cId="2388008929" sldId="264"/>
            <ac:cxnSpMk id="38" creationId="{E51784B1-4DE1-43A3-95B9-A0EB6529F0B9}"/>
          </ac:cxnSpMkLst>
        </pc:cxnChg>
        <pc:cxnChg chg="add">
          <ac:chgData name="Saito, Koya Volk" userId="d8622748-188c-4294-9476-003611a3a7a1" providerId="ADAL" clId="{8CFE576F-E404-3C49-9E46-C46AE802AB36}" dt="2020-12-07T00:18:07.707" v="2866" actId="26606"/>
          <ac:cxnSpMkLst>
            <pc:docMk/>
            <pc:sldMk cId="2388008929" sldId="264"/>
            <ac:cxnSpMk id="43" creationId="{F64F9B95-9045-48D2-B9F3-2927E98F54AA}"/>
          </ac:cxnSpMkLst>
        </pc:cxnChg>
        <pc:cxnChg chg="add">
          <ac:chgData name="Saito, Koya Volk" userId="d8622748-188c-4294-9476-003611a3a7a1" providerId="ADAL" clId="{8CFE576F-E404-3C49-9E46-C46AE802AB36}" dt="2020-12-07T00:18:07.707" v="2866" actId="26606"/>
          <ac:cxnSpMkLst>
            <pc:docMk/>
            <pc:sldMk cId="2388008929" sldId="264"/>
            <ac:cxnSpMk id="45" creationId="{085AA86F-6A4D-4BCB-A045-D992CDC2959B}"/>
          </ac:cxnSpMkLst>
        </pc:cxnChg>
        <pc:cxnChg chg="add">
          <ac:chgData name="Saito, Koya Volk" userId="d8622748-188c-4294-9476-003611a3a7a1" providerId="ADAL" clId="{8CFE576F-E404-3C49-9E46-C46AE802AB36}" dt="2020-12-07T00:18:07.707" v="2866" actId="26606"/>
          <ac:cxnSpMkLst>
            <pc:docMk/>
            <pc:sldMk cId="2388008929" sldId="264"/>
            <ac:cxnSpMk id="49" creationId="{C19EF34C-5622-413F-9C9F-AC937E306E7B}"/>
          </ac:cxnSpMkLst>
        </pc:cxnChg>
        <pc:cxnChg chg="add">
          <ac:chgData name="Saito, Koya Volk" userId="d8622748-188c-4294-9476-003611a3a7a1" providerId="ADAL" clId="{8CFE576F-E404-3C49-9E46-C46AE802AB36}" dt="2020-12-07T00:18:07.707" v="2866" actId="26606"/>
          <ac:cxnSpMkLst>
            <pc:docMk/>
            <pc:sldMk cId="2388008929" sldId="264"/>
            <ac:cxnSpMk id="51" creationId="{28549954-3C0C-48B7-9BE6-9B32C39D0444}"/>
          </ac:cxnSpMkLst>
        </pc:cxnChg>
      </pc:sldChg>
      <pc:sldChg chg="addSp delSp modSp new mod setBg modNotesTx">
        <pc:chgData name="Saito, Koya Volk" userId="d8622748-188c-4294-9476-003611a3a7a1" providerId="ADAL" clId="{8CFE576F-E404-3C49-9E46-C46AE802AB36}" dt="2020-12-07T00:36:45.218" v="3936" actId="1076"/>
        <pc:sldMkLst>
          <pc:docMk/>
          <pc:sldMk cId="495919991" sldId="265"/>
        </pc:sldMkLst>
        <pc:spChg chg="mod ord">
          <ac:chgData name="Saito, Koya Volk" userId="d8622748-188c-4294-9476-003611a3a7a1" providerId="ADAL" clId="{8CFE576F-E404-3C49-9E46-C46AE802AB36}" dt="2020-12-06T23:47:57.965" v="2024" actId="20577"/>
          <ac:spMkLst>
            <pc:docMk/>
            <pc:sldMk cId="495919991" sldId="265"/>
            <ac:spMk id="2" creationId="{B8D2F997-1643-1742-B765-647A23C326E3}"/>
          </ac:spMkLst>
        </pc:spChg>
        <pc:spChg chg="del">
          <ac:chgData name="Saito, Koya Volk" userId="d8622748-188c-4294-9476-003611a3a7a1" providerId="ADAL" clId="{8CFE576F-E404-3C49-9E46-C46AE802AB36}" dt="2020-12-06T23:39:00.126" v="1591"/>
          <ac:spMkLst>
            <pc:docMk/>
            <pc:sldMk cId="495919991" sldId="265"/>
            <ac:spMk id="3" creationId="{C5F70A93-A09B-E54C-8E28-37CEE8C49868}"/>
          </ac:spMkLst>
        </pc:spChg>
        <pc:spChg chg="del">
          <ac:chgData name="Saito, Koya Volk" userId="d8622748-188c-4294-9476-003611a3a7a1" providerId="ADAL" clId="{8CFE576F-E404-3C49-9E46-C46AE802AB36}" dt="2020-12-06T23:46:29.579" v="1987" actId="478"/>
          <ac:spMkLst>
            <pc:docMk/>
            <pc:sldMk cId="495919991" sldId="265"/>
            <ac:spMk id="4" creationId="{FF584DDB-785C-A848-AFE8-FE62679334A3}"/>
          </ac:spMkLst>
        </pc:spChg>
        <pc:spChg chg="add del mod">
          <ac:chgData name="Saito, Koya Volk" userId="d8622748-188c-4294-9476-003611a3a7a1" providerId="ADAL" clId="{8CFE576F-E404-3C49-9E46-C46AE802AB36}" dt="2020-12-06T23:47:00.321" v="1994" actId="767"/>
          <ac:spMkLst>
            <pc:docMk/>
            <pc:sldMk cId="495919991" sldId="265"/>
            <ac:spMk id="7" creationId="{4B11ACEC-0AD5-AB48-A45B-730587BC63D7}"/>
          </ac:spMkLst>
        </pc:spChg>
        <pc:spChg chg="add mod">
          <ac:chgData name="Saito, Koya Volk" userId="d8622748-188c-4294-9476-003611a3a7a1" providerId="ADAL" clId="{8CFE576F-E404-3C49-9E46-C46AE802AB36}" dt="2020-12-07T00:36:45.218" v="3936" actId="1076"/>
          <ac:spMkLst>
            <pc:docMk/>
            <pc:sldMk cId="495919991" sldId="265"/>
            <ac:spMk id="8" creationId="{48CE42E3-F471-B84E-BDC3-4FF2725CC218}"/>
          </ac:spMkLst>
        </pc:spChg>
        <pc:spChg chg="add del">
          <ac:chgData name="Saito, Koya Volk" userId="d8622748-188c-4294-9476-003611a3a7a1" providerId="ADAL" clId="{8CFE576F-E404-3C49-9E46-C46AE802AB36}" dt="2020-12-06T23:46:48.444" v="1990" actId="478"/>
          <ac:spMkLst>
            <pc:docMk/>
            <pc:sldMk cId="495919991" sldId="265"/>
            <ac:spMk id="10" creationId="{3AD41628-6E4E-4D2C-996B-A402D7F058D2}"/>
          </ac:spMkLst>
        </pc:spChg>
        <pc:spChg chg="add del">
          <ac:chgData name="Saito, Koya Volk" userId="d8622748-188c-4294-9476-003611a3a7a1" providerId="ADAL" clId="{8CFE576F-E404-3C49-9E46-C46AE802AB36}" dt="2020-12-06T23:47:12.594" v="1995" actId="26606"/>
          <ac:spMkLst>
            <pc:docMk/>
            <pc:sldMk cId="495919991" sldId="265"/>
            <ac:spMk id="17" creationId="{E49D7415-2F11-44C2-B6AA-13A25B6814B9}"/>
          </ac:spMkLst>
        </pc:spChg>
        <pc:spChg chg="add">
          <ac:chgData name="Saito, Koya Volk" userId="d8622748-188c-4294-9476-003611a3a7a1" providerId="ADAL" clId="{8CFE576F-E404-3C49-9E46-C46AE802AB36}" dt="2020-12-06T23:47:12.594" v="1995" actId="26606"/>
          <ac:spMkLst>
            <pc:docMk/>
            <pc:sldMk cId="495919991" sldId="265"/>
            <ac:spMk id="28" creationId="{33E93247-6229-44AB-A550-739E971E690B}"/>
          </ac:spMkLst>
        </pc:spChg>
        <pc:spChg chg="add">
          <ac:chgData name="Saito, Koya Volk" userId="d8622748-188c-4294-9476-003611a3a7a1" providerId="ADAL" clId="{8CFE576F-E404-3C49-9E46-C46AE802AB36}" dt="2020-12-06T23:47:12.594" v="1995" actId="26606"/>
          <ac:spMkLst>
            <pc:docMk/>
            <pc:sldMk cId="495919991" sldId="265"/>
            <ac:spMk id="30" creationId="{B1ACE4AF-84DA-48B2-A249-C353FC933597}"/>
          </ac:spMkLst>
        </pc:spChg>
        <pc:picChg chg="add mod modCrop">
          <ac:chgData name="Saito, Koya Volk" userId="d8622748-188c-4294-9476-003611a3a7a1" providerId="ADAL" clId="{8CFE576F-E404-3C49-9E46-C46AE802AB36}" dt="2020-12-06T23:57:42.345" v="2316" actId="732"/>
          <ac:picMkLst>
            <pc:docMk/>
            <pc:sldMk cId="495919991" sldId="265"/>
            <ac:picMk id="6" creationId="{BC8CDB6D-9215-C844-A659-5C2AA8A11B1D}"/>
          </ac:picMkLst>
        </pc:picChg>
        <pc:cxnChg chg="add del">
          <ac:chgData name="Saito, Koya Volk" userId="d8622748-188c-4294-9476-003611a3a7a1" providerId="ADAL" clId="{8CFE576F-E404-3C49-9E46-C46AE802AB36}" dt="2020-12-06T23:47:12.594" v="1995" actId="26606"/>
          <ac:cxnSpMkLst>
            <pc:docMk/>
            <pc:sldMk cId="495919991" sldId="265"/>
            <ac:cxnSpMk id="13" creationId="{F64F9B95-9045-48D2-B9F3-2927E98F54AA}"/>
          </ac:cxnSpMkLst>
        </pc:cxnChg>
        <pc:cxnChg chg="add del">
          <ac:chgData name="Saito, Koya Volk" userId="d8622748-188c-4294-9476-003611a3a7a1" providerId="ADAL" clId="{8CFE576F-E404-3C49-9E46-C46AE802AB36}" dt="2020-12-06T23:47:12.594" v="1995" actId="26606"/>
          <ac:cxnSpMkLst>
            <pc:docMk/>
            <pc:sldMk cId="495919991" sldId="265"/>
            <ac:cxnSpMk id="15" creationId="{085AA86F-6A4D-4BCB-A045-D992CDC2959B}"/>
          </ac:cxnSpMkLst>
        </pc:cxnChg>
        <pc:cxnChg chg="add del">
          <ac:chgData name="Saito, Koya Volk" userId="d8622748-188c-4294-9476-003611a3a7a1" providerId="ADAL" clId="{8CFE576F-E404-3C49-9E46-C46AE802AB36}" dt="2020-12-06T23:47:12.594" v="1995" actId="26606"/>
          <ac:cxnSpMkLst>
            <pc:docMk/>
            <pc:sldMk cId="495919991" sldId="265"/>
            <ac:cxnSpMk id="19" creationId="{D2E57F3D-33BE-4306-87E6-245763719516}"/>
          </ac:cxnSpMkLst>
        </pc:cxnChg>
        <pc:cxnChg chg="add">
          <ac:chgData name="Saito, Koya Volk" userId="d8622748-188c-4294-9476-003611a3a7a1" providerId="ADAL" clId="{8CFE576F-E404-3C49-9E46-C46AE802AB36}" dt="2020-12-06T23:47:12.594" v="1995" actId="26606"/>
          <ac:cxnSpMkLst>
            <pc:docMk/>
            <pc:sldMk cId="495919991" sldId="265"/>
            <ac:cxnSpMk id="24" creationId="{F64F9B95-9045-48D2-B9F3-2927E98F54AA}"/>
          </ac:cxnSpMkLst>
        </pc:cxnChg>
        <pc:cxnChg chg="add">
          <ac:chgData name="Saito, Koya Volk" userId="d8622748-188c-4294-9476-003611a3a7a1" providerId="ADAL" clId="{8CFE576F-E404-3C49-9E46-C46AE802AB36}" dt="2020-12-06T23:47:12.594" v="1995" actId="26606"/>
          <ac:cxnSpMkLst>
            <pc:docMk/>
            <pc:sldMk cId="495919991" sldId="265"/>
            <ac:cxnSpMk id="26" creationId="{085AA86F-6A4D-4BCB-A045-D992CDC2959B}"/>
          </ac:cxnSpMkLst>
        </pc:cxnChg>
        <pc:cxnChg chg="add">
          <ac:chgData name="Saito, Koya Volk" userId="d8622748-188c-4294-9476-003611a3a7a1" providerId="ADAL" clId="{8CFE576F-E404-3C49-9E46-C46AE802AB36}" dt="2020-12-06T23:47:12.594" v="1995" actId="26606"/>
          <ac:cxnSpMkLst>
            <pc:docMk/>
            <pc:sldMk cId="495919991" sldId="265"/>
            <ac:cxnSpMk id="32" creationId="{68AD3D95-31CF-4915-A025-B56738D8CCD9}"/>
          </ac:cxnSpMkLst>
        </pc:cxnChg>
      </pc:sldChg>
      <pc:sldChg chg="addSp delSp modSp new mod setBg">
        <pc:chgData name="Saito, Koya Volk" userId="d8622748-188c-4294-9476-003611a3a7a1" providerId="ADAL" clId="{8CFE576F-E404-3C49-9E46-C46AE802AB36}" dt="2020-12-09T16:03:14.206" v="4488" actId="313"/>
        <pc:sldMkLst>
          <pc:docMk/>
          <pc:sldMk cId="842077231" sldId="266"/>
        </pc:sldMkLst>
        <pc:spChg chg="mod">
          <ac:chgData name="Saito, Koya Volk" userId="d8622748-188c-4294-9476-003611a3a7a1" providerId="ADAL" clId="{8CFE576F-E404-3C49-9E46-C46AE802AB36}" dt="2020-12-09T16:03:14.206" v="4488" actId="313"/>
          <ac:spMkLst>
            <pc:docMk/>
            <pc:sldMk cId="842077231" sldId="266"/>
            <ac:spMk id="2" creationId="{DC7CC7F6-C585-AB40-BDAF-066709392409}"/>
          </ac:spMkLst>
        </pc:spChg>
        <pc:spChg chg="del">
          <ac:chgData name="Saito, Koya Volk" userId="d8622748-188c-4294-9476-003611a3a7a1" providerId="ADAL" clId="{8CFE576F-E404-3C49-9E46-C46AE802AB36}" dt="2020-12-07T00:28:02.622" v="3299" actId="26606"/>
          <ac:spMkLst>
            <pc:docMk/>
            <pc:sldMk cId="842077231" sldId="266"/>
            <ac:spMk id="3" creationId="{CCCADF0F-729D-FE40-A5BE-B1C62D0DC228}"/>
          </ac:spMkLst>
        </pc:spChg>
        <pc:spChg chg="mod">
          <ac:chgData name="Saito, Koya Volk" userId="d8622748-188c-4294-9476-003611a3a7a1" providerId="ADAL" clId="{8CFE576F-E404-3C49-9E46-C46AE802AB36}" dt="2020-12-07T00:43:29.601" v="4385" actId="255"/>
          <ac:spMkLst>
            <pc:docMk/>
            <pc:sldMk cId="842077231" sldId="266"/>
            <ac:spMk id="4" creationId="{84715F50-6BFA-2444-B2C8-A768714CA81E}"/>
          </ac:spMkLst>
        </pc:spChg>
        <pc:spChg chg="add">
          <ac:chgData name="Saito, Koya Volk" userId="d8622748-188c-4294-9476-003611a3a7a1" providerId="ADAL" clId="{8CFE576F-E404-3C49-9E46-C46AE802AB36}" dt="2020-12-07T00:28:02.622" v="3299" actId="26606"/>
          <ac:spMkLst>
            <pc:docMk/>
            <pc:sldMk cId="842077231" sldId="266"/>
            <ac:spMk id="13" creationId="{5F710FDB-0919-493E-8539-8240C23F1EB2}"/>
          </ac:spMkLst>
        </pc:spChg>
        <pc:cxnChg chg="add">
          <ac:chgData name="Saito, Koya Volk" userId="d8622748-188c-4294-9476-003611a3a7a1" providerId="ADAL" clId="{8CFE576F-E404-3C49-9E46-C46AE802AB36}" dt="2020-12-07T00:28:02.622" v="3299" actId="26606"/>
          <ac:cxnSpMkLst>
            <pc:docMk/>
            <pc:sldMk cId="842077231" sldId="266"/>
            <ac:cxnSpMk id="9" creationId="{F64F9B95-9045-48D2-B9F3-2927E98F54AA}"/>
          </ac:cxnSpMkLst>
        </pc:cxnChg>
        <pc:cxnChg chg="add">
          <ac:chgData name="Saito, Koya Volk" userId="d8622748-188c-4294-9476-003611a3a7a1" providerId="ADAL" clId="{8CFE576F-E404-3C49-9E46-C46AE802AB36}" dt="2020-12-07T00:28:02.622" v="3299" actId="26606"/>
          <ac:cxnSpMkLst>
            <pc:docMk/>
            <pc:sldMk cId="842077231" sldId="266"/>
            <ac:cxnSpMk id="11" creationId="{085AA86F-6A4D-4BCB-A045-D992CDC2959B}"/>
          </ac:cxnSpMkLst>
        </pc:cxnChg>
        <pc:cxnChg chg="add">
          <ac:chgData name="Saito, Koya Volk" userId="d8622748-188c-4294-9476-003611a3a7a1" providerId="ADAL" clId="{8CFE576F-E404-3C49-9E46-C46AE802AB36}" dt="2020-12-07T00:28:02.622" v="3299" actId="26606"/>
          <ac:cxnSpMkLst>
            <pc:docMk/>
            <pc:sldMk cId="842077231" sldId="266"/>
            <ac:cxnSpMk id="15" creationId="{033715A5-8048-453E-A44A-0F17BBB481A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86B1B-8157-5B4E-895F-9F58A7FD93CB}"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6D667-BAC2-5443-A137-2E9AC52895EB}" type="slidenum">
              <a:rPr lang="en-US" smtClean="0"/>
              <a:t>‹#›</a:t>
            </a:fld>
            <a:endParaRPr lang="en-US"/>
          </a:p>
        </p:txBody>
      </p:sp>
    </p:spTree>
    <p:extLst>
      <p:ext uri="{BB962C8B-B14F-4D97-AF65-F5344CB8AC3E}">
        <p14:creationId xmlns:p14="http://schemas.microsoft.com/office/powerpoint/2010/main" val="255138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Something interesting to note here is in the box plots. Both genders tended to rate their chances lower than they rated their partner.</a:t>
            </a:r>
          </a:p>
        </p:txBody>
      </p:sp>
      <p:sp>
        <p:nvSpPr>
          <p:cNvPr id="4" name="Slide Number Placeholder 3"/>
          <p:cNvSpPr>
            <a:spLocks noGrp="1"/>
          </p:cNvSpPr>
          <p:nvPr>
            <p:ph type="sldNum" sz="quarter" idx="5"/>
          </p:nvPr>
        </p:nvSpPr>
        <p:spPr/>
        <p:txBody>
          <a:bodyPr/>
          <a:lstStyle/>
          <a:p>
            <a:fld id="{F0D6D667-BAC2-5443-A137-2E9AC52895EB}" type="slidenum">
              <a:rPr lang="en-US" smtClean="0"/>
              <a:t>4</a:t>
            </a:fld>
            <a:endParaRPr lang="en-US"/>
          </a:p>
        </p:txBody>
      </p:sp>
    </p:spTree>
    <p:extLst>
      <p:ext uri="{BB962C8B-B14F-4D97-AF65-F5344CB8AC3E}">
        <p14:creationId xmlns:p14="http://schemas.microsoft.com/office/powerpoint/2010/main" val="395558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Grounding check! We can see that there is a correlation between ratings and pairs turning to couples. This is important to know because it allows us to confirm that the more two people like each other, the more likely they are to go on a second date. </a:t>
            </a:r>
          </a:p>
        </p:txBody>
      </p:sp>
      <p:sp>
        <p:nvSpPr>
          <p:cNvPr id="4" name="Slide Number Placeholder 3"/>
          <p:cNvSpPr>
            <a:spLocks noGrp="1"/>
          </p:cNvSpPr>
          <p:nvPr>
            <p:ph type="sldNum" sz="quarter" idx="5"/>
          </p:nvPr>
        </p:nvSpPr>
        <p:spPr/>
        <p:txBody>
          <a:bodyPr/>
          <a:lstStyle/>
          <a:p>
            <a:fld id="{F0D6D667-BAC2-5443-A137-2E9AC52895EB}" type="slidenum">
              <a:rPr lang="en-US" smtClean="0"/>
              <a:t>5</a:t>
            </a:fld>
            <a:endParaRPr lang="en-US"/>
          </a:p>
        </p:txBody>
      </p:sp>
    </p:spTree>
    <p:extLst>
      <p:ext uri="{BB962C8B-B14F-4D97-AF65-F5344CB8AC3E}">
        <p14:creationId xmlns:p14="http://schemas.microsoft.com/office/powerpoint/2010/main" val="1016509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Density is the % chance that a specific index will be picked randomly from the sample. We are now able to answer both questions from the start. We are okay at rating ourselves however we tend to consistently underestimate. Women and men tend to rate each other similarly however men rate females higher on average. </a:t>
            </a:r>
            <a:r>
              <a:rPr lang="en-US" b="1"/>
              <a:t>Surprised that men actually underestimate their chances. </a:t>
            </a:r>
            <a:r>
              <a:rPr lang="en-US" b="0"/>
              <a:t>A rating &gt;6/7 is good enough to land you on a date.</a:t>
            </a:r>
            <a:endParaRPr lang="en-US" b="1"/>
          </a:p>
        </p:txBody>
      </p:sp>
      <p:sp>
        <p:nvSpPr>
          <p:cNvPr id="4" name="Slide Number Placeholder 3"/>
          <p:cNvSpPr>
            <a:spLocks noGrp="1"/>
          </p:cNvSpPr>
          <p:nvPr>
            <p:ph type="sldNum" sz="quarter" idx="5"/>
          </p:nvPr>
        </p:nvSpPr>
        <p:spPr/>
        <p:txBody>
          <a:bodyPr/>
          <a:lstStyle/>
          <a:p>
            <a:fld id="{F0D6D667-BAC2-5443-A137-2E9AC52895EB}" type="slidenum">
              <a:rPr lang="en-US" smtClean="0"/>
              <a:t>6</a:t>
            </a:fld>
            <a:endParaRPr lang="en-US"/>
          </a:p>
        </p:txBody>
      </p:sp>
    </p:spTree>
    <p:extLst>
      <p:ext uri="{BB962C8B-B14F-4D97-AF65-F5344CB8AC3E}">
        <p14:creationId xmlns:p14="http://schemas.microsoft.com/office/powerpoint/2010/main" val="226300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4725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2216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452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2490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4098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4213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2100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4192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2676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9661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12/9/2020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1434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12/9/2020</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5875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4057B-E48D-3142-80DD-D30ABCBC952C}"/>
              </a:ext>
            </a:extLst>
          </p:cNvPr>
          <p:cNvSpPr>
            <a:spLocks noGrp="1"/>
          </p:cNvSpPr>
          <p:nvPr>
            <p:ph type="ctrTitle"/>
          </p:nvPr>
        </p:nvSpPr>
        <p:spPr>
          <a:xfrm>
            <a:off x="8002184" y="2386295"/>
            <a:ext cx="3730839" cy="3569150"/>
          </a:xfrm>
        </p:spPr>
        <p:txBody>
          <a:bodyPr anchor="b">
            <a:normAutofit/>
          </a:bodyPr>
          <a:lstStyle/>
          <a:p>
            <a:r>
              <a:rPr lang="en-US" sz="4000"/>
              <a:t>An Analysis of first impressions</a:t>
            </a:r>
          </a:p>
        </p:txBody>
      </p:sp>
      <p:sp>
        <p:nvSpPr>
          <p:cNvPr id="3" name="Subtitle 2">
            <a:extLst>
              <a:ext uri="{FF2B5EF4-FFF2-40B4-BE49-F238E27FC236}">
                <a16:creationId xmlns:a16="http://schemas.microsoft.com/office/drawing/2014/main" id="{A255BA1F-0654-F641-BAAC-039A4F3C6974}"/>
              </a:ext>
            </a:extLst>
          </p:cNvPr>
          <p:cNvSpPr>
            <a:spLocks noGrp="1"/>
          </p:cNvSpPr>
          <p:nvPr>
            <p:ph type="subTitle" idx="1"/>
          </p:nvPr>
        </p:nvSpPr>
        <p:spPr>
          <a:xfrm>
            <a:off x="8115300" y="1208146"/>
            <a:ext cx="3137031" cy="979680"/>
          </a:xfrm>
        </p:spPr>
        <p:txBody>
          <a:bodyPr anchor="t">
            <a:normAutofit fontScale="70000" lnSpcReduction="20000"/>
          </a:bodyPr>
          <a:lstStyle/>
          <a:p>
            <a:r>
              <a:rPr lang="en-US" sz="1800"/>
              <a:t>Kristie Boynton</a:t>
            </a:r>
          </a:p>
          <a:p>
            <a:r>
              <a:rPr lang="en-US" sz="1800"/>
              <a:t>Koya Saito</a:t>
            </a:r>
          </a:p>
          <a:p>
            <a:r>
              <a:rPr lang="en-US" sz="1800"/>
              <a:t>Yifan Zhang</a:t>
            </a:r>
          </a:p>
        </p:txBody>
      </p:sp>
      <p:pic>
        <p:nvPicPr>
          <p:cNvPr id="4" name="Picture 3">
            <a:extLst>
              <a:ext uri="{FF2B5EF4-FFF2-40B4-BE49-F238E27FC236}">
                <a16:creationId xmlns:a16="http://schemas.microsoft.com/office/drawing/2014/main" id="{D015892D-1143-4E96-8E54-A19E4C558073}"/>
              </a:ext>
            </a:extLst>
          </p:cNvPr>
          <p:cNvPicPr>
            <a:picLocks noChangeAspect="1"/>
          </p:cNvPicPr>
          <p:nvPr/>
        </p:nvPicPr>
        <p:blipFill rotWithShape="1">
          <a:blip r:embed="rId2"/>
          <a:srcRect r="1" b="6322"/>
          <a:stretch/>
        </p:blipFill>
        <p:spPr>
          <a:xfrm>
            <a:off x="20" y="10"/>
            <a:ext cx="7320707" cy="6857985"/>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27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C7C3-5875-4780-AA09-920AF1741689}"/>
              </a:ext>
            </a:extLst>
          </p:cNvPr>
          <p:cNvSpPr>
            <a:spLocks noGrp="1"/>
          </p:cNvSpPr>
          <p:nvPr>
            <p:ph type="title"/>
          </p:nvPr>
        </p:nvSpPr>
        <p:spPr/>
        <p:txBody>
          <a:bodyPr/>
          <a:lstStyle/>
          <a:p>
            <a:r>
              <a:rPr lang="en-US"/>
              <a:t>Age and </a:t>
            </a:r>
            <a:r>
              <a:rPr lang="en-US" err="1"/>
              <a:t>likehood</a:t>
            </a:r>
            <a:r>
              <a:rPr lang="en-US"/>
              <a:t> relation </a:t>
            </a:r>
          </a:p>
        </p:txBody>
      </p:sp>
      <p:sp>
        <p:nvSpPr>
          <p:cNvPr id="3" name="Picture Placeholder 2">
            <a:extLst>
              <a:ext uri="{FF2B5EF4-FFF2-40B4-BE49-F238E27FC236}">
                <a16:creationId xmlns:a16="http://schemas.microsoft.com/office/drawing/2014/main" id="{7F049C05-6B20-4CEF-BBDE-CA22E790CD3F}"/>
              </a:ext>
            </a:extLst>
          </p:cNvPr>
          <p:cNvSpPr>
            <a:spLocks noGrp="1"/>
          </p:cNvSpPr>
          <p:nvPr>
            <p:ph type="pic" idx="1"/>
          </p:nvPr>
        </p:nvSpPr>
        <p:spPr/>
      </p:sp>
      <p:sp>
        <p:nvSpPr>
          <p:cNvPr id="4" name="Text Placeholder 3">
            <a:extLst>
              <a:ext uri="{FF2B5EF4-FFF2-40B4-BE49-F238E27FC236}">
                <a16:creationId xmlns:a16="http://schemas.microsoft.com/office/drawing/2014/main" id="{CB4A868C-2F5C-4E5A-8DB3-CCF443556519}"/>
              </a:ext>
            </a:extLst>
          </p:cNvPr>
          <p:cNvSpPr>
            <a:spLocks noGrp="1"/>
          </p:cNvSpPr>
          <p:nvPr>
            <p:ph type="body" sz="half" idx="2"/>
          </p:nvPr>
        </p:nvSpPr>
        <p:spPr/>
        <p:txBody>
          <a:bodyPr vert="horz" lIns="91440" tIns="45720" rIns="91440" bIns="45720" rtlCol="0" anchor="t">
            <a:normAutofit/>
          </a:bodyPr>
          <a:lstStyle/>
          <a:p>
            <a:r>
              <a:rPr lang="en-US"/>
              <a:t>For female, -0.0676 between 95% confidence interval</a:t>
            </a:r>
          </a:p>
          <a:p>
            <a:r>
              <a:rPr lang="en-US"/>
              <a:t>For male,  -0.0168 between 95% confidence interval.</a:t>
            </a:r>
          </a:p>
          <a:p>
            <a:r>
              <a:rPr lang="en-US"/>
              <a:t>Age play a role in both gender, but more in female.</a:t>
            </a:r>
          </a:p>
        </p:txBody>
      </p:sp>
      <p:sp>
        <p:nvSpPr>
          <p:cNvPr id="5" name="TextBox 4">
            <a:extLst>
              <a:ext uri="{FF2B5EF4-FFF2-40B4-BE49-F238E27FC236}">
                <a16:creationId xmlns:a16="http://schemas.microsoft.com/office/drawing/2014/main" id="{A69A6963-2701-41C8-B4B7-F5B39E9B211C}"/>
              </a:ext>
            </a:extLst>
          </p:cNvPr>
          <p:cNvSpPr txBox="1"/>
          <p:nvPr/>
        </p:nvSpPr>
        <p:spPr>
          <a:xfrm>
            <a:off x="5188744" y="1866900"/>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a:t>
            </a:r>
            <a:r>
              <a:rPr lang="en-US" err="1"/>
              <a:t>AgeF</a:t>
            </a:r>
            <a:r>
              <a:rPr lang="en-US"/>
              <a:t> and LikeM</a:t>
            </a:r>
          </a:p>
          <a:p>
            <a:r>
              <a:rPr lang="en-US"/>
              <a:t>t = -0.92625, df = 198, p-value = 0.3554</a:t>
            </a:r>
          </a:p>
          <a:p>
            <a:r>
              <a:rPr lang="en-US"/>
              <a:t>alternative hypothesis: true correlation is not equal to 0</a:t>
            </a:r>
          </a:p>
          <a:p>
            <a:r>
              <a:rPr lang="en-US"/>
              <a:t>95 percent confidence interval:</a:t>
            </a:r>
          </a:p>
          <a:p>
            <a:r>
              <a:rPr lang="en-US"/>
              <a:t> -0.20257868  0.07372914</a:t>
            </a:r>
          </a:p>
          <a:p>
            <a:r>
              <a:rPr lang="en-US"/>
              <a:t>sample estimates:</a:t>
            </a:r>
          </a:p>
          <a:p>
            <a:r>
              <a:rPr lang="en-US"/>
              <a:t> </a:t>
            </a:r>
            <a:r>
              <a:rPr lang="en-US" err="1"/>
              <a:t>cor</a:t>
            </a:r>
            <a:r>
              <a:rPr lang="en-US"/>
              <a:t> </a:t>
            </a:r>
          </a:p>
          <a:p>
            <a:r>
              <a:rPr lang="en-US"/>
              <a:t>-0.06568377 </a:t>
            </a:r>
          </a:p>
        </p:txBody>
      </p:sp>
      <p:sp>
        <p:nvSpPr>
          <p:cNvPr id="6" name="TextBox 5">
            <a:extLst>
              <a:ext uri="{FF2B5EF4-FFF2-40B4-BE49-F238E27FC236}">
                <a16:creationId xmlns:a16="http://schemas.microsoft.com/office/drawing/2014/main" id="{57245C75-2D27-4997-A1CC-D3232C3B3A36}"/>
              </a:ext>
            </a:extLst>
          </p:cNvPr>
          <p:cNvSpPr txBox="1"/>
          <p:nvPr/>
        </p:nvSpPr>
        <p:spPr>
          <a:xfrm>
            <a:off x="8224838" y="1819275"/>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a:t>
            </a:r>
            <a:r>
              <a:rPr lang="en-US" err="1"/>
              <a:t>AgeM</a:t>
            </a:r>
            <a:r>
              <a:rPr lang="en-US"/>
              <a:t> and LikeF</a:t>
            </a:r>
          </a:p>
          <a:p>
            <a:r>
              <a:rPr lang="en-US"/>
              <a:t>t = -0.23678, df = 198, p-value = 0.8131</a:t>
            </a:r>
          </a:p>
          <a:p>
            <a:r>
              <a:rPr lang="en-US"/>
              <a:t>alternative hypothesis: true correlation is not equal to 0</a:t>
            </a:r>
          </a:p>
          <a:p>
            <a:r>
              <a:rPr lang="en-US"/>
              <a:t>95 percent confidence interval:</a:t>
            </a:r>
          </a:p>
          <a:p>
            <a:r>
              <a:rPr lang="en-US"/>
              <a:t> -0.1552032  0.1222017</a:t>
            </a:r>
          </a:p>
          <a:p>
            <a:r>
              <a:rPr lang="en-US"/>
              <a:t>sample estimates:</a:t>
            </a:r>
          </a:p>
          <a:p>
            <a:r>
              <a:rPr lang="en-US"/>
              <a:t>  </a:t>
            </a:r>
            <a:r>
              <a:rPr lang="en-US" err="1"/>
              <a:t>cor</a:t>
            </a:r>
            <a:r>
              <a:rPr lang="en-US"/>
              <a:t> </a:t>
            </a:r>
          </a:p>
          <a:p>
            <a:r>
              <a:rPr lang="en-US"/>
              <a:t>-0.01682452 </a:t>
            </a:r>
          </a:p>
        </p:txBody>
      </p:sp>
    </p:spTree>
    <p:extLst>
      <p:ext uri="{BB962C8B-B14F-4D97-AF65-F5344CB8AC3E}">
        <p14:creationId xmlns:p14="http://schemas.microsoft.com/office/powerpoint/2010/main" val="236032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CD64-D195-4FA6-AB1B-31A4FCB787DF}"/>
              </a:ext>
            </a:extLst>
          </p:cNvPr>
          <p:cNvSpPr>
            <a:spLocks noGrp="1"/>
          </p:cNvSpPr>
          <p:nvPr>
            <p:ph type="title"/>
          </p:nvPr>
        </p:nvSpPr>
        <p:spPr/>
        <p:txBody>
          <a:bodyPr>
            <a:normAutofit fontScale="90000"/>
          </a:bodyPr>
          <a:lstStyle/>
          <a:p>
            <a:r>
              <a:rPr lang="en-US"/>
              <a:t>Trait Significance by Groups of people</a:t>
            </a:r>
          </a:p>
        </p:txBody>
      </p:sp>
      <p:sp>
        <p:nvSpPr>
          <p:cNvPr id="4" name="Text Placeholder 3">
            <a:extLst>
              <a:ext uri="{FF2B5EF4-FFF2-40B4-BE49-F238E27FC236}">
                <a16:creationId xmlns:a16="http://schemas.microsoft.com/office/drawing/2014/main" id="{6E2D7650-6A40-46B0-8D6E-1D79F20EA0F3}"/>
              </a:ext>
            </a:extLst>
          </p:cNvPr>
          <p:cNvSpPr>
            <a:spLocks noGrp="1"/>
          </p:cNvSpPr>
          <p:nvPr>
            <p:ph type="body" sz="half" idx="2"/>
          </p:nvPr>
        </p:nvSpPr>
        <p:spPr/>
        <p:txBody>
          <a:bodyPr vert="horz" lIns="91440" tIns="45720" rIns="91440" bIns="45720" rtlCol="0" anchor="t">
            <a:normAutofit lnSpcReduction="10000"/>
          </a:bodyPr>
          <a:lstStyle/>
          <a:p>
            <a:pPr marL="285750" indent="-285750">
              <a:buChar char="•"/>
            </a:pPr>
            <a:r>
              <a:rPr lang="en-US"/>
              <a:t>What traits are useful for predicting when a person will want a second date? Does this change by group?</a:t>
            </a:r>
          </a:p>
          <a:p>
            <a:pPr marL="285750" indent="-285750">
              <a:buChar char="•"/>
            </a:pPr>
            <a:r>
              <a:rPr lang="en-US"/>
              <a:t>Use multiple regression to find the simplest, most accurate models that use traits to predict the decision</a:t>
            </a:r>
          </a:p>
          <a:p>
            <a:pPr marL="285750" indent="-285750">
              <a:buChar char="•"/>
            </a:pPr>
            <a:r>
              <a:rPr lang="en-US"/>
              <a:t>Groups are female/male, ages 20-24, 25-29, 30+</a:t>
            </a:r>
          </a:p>
          <a:p>
            <a:pPr marL="285750" indent="-285750">
              <a:buChar char="•"/>
            </a:pPr>
            <a:r>
              <a:rPr lang="en-US"/>
              <a:t>Traits in question are attractiveness, sincerity, intelligence, fun, ambition, and shared interests</a:t>
            </a:r>
          </a:p>
          <a:p>
            <a:pPr marL="285750" indent="-285750">
              <a:buChar char="•"/>
            </a:pPr>
            <a:endParaRPr lang="en-US"/>
          </a:p>
        </p:txBody>
      </p:sp>
      <p:sp>
        <p:nvSpPr>
          <p:cNvPr id="6" name="Content Placeholder 5">
            <a:extLst>
              <a:ext uri="{FF2B5EF4-FFF2-40B4-BE49-F238E27FC236}">
                <a16:creationId xmlns:a16="http://schemas.microsoft.com/office/drawing/2014/main" id="{F4AB3943-AEFF-4301-AC35-DB9D358B1881}"/>
              </a:ext>
            </a:extLst>
          </p:cNvPr>
          <p:cNvSpPr>
            <a:spLocks noGrp="1"/>
          </p:cNvSpPr>
          <p:nvPr>
            <p:ph idx="1"/>
          </p:nvPr>
        </p:nvSpPr>
        <p:spPr>
          <a:xfrm>
            <a:off x="5183188" y="987425"/>
            <a:ext cx="6172200" cy="2004920"/>
          </a:xfrm>
        </p:spPr>
        <p:txBody>
          <a:bodyPr vert="horz" lIns="91440" tIns="45720" rIns="91440" bIns="45720" rtlCol="0" anchor="t">
            <a:normAutofit fontScale="70000" lnSpcReduction="20000"/>
          </a:bodyPr>
          <a:lstStyle/>
          <a:p>
            <a:pPr marL="0" indent="0">
              <a:buNone/>
            </a:pPr>
            <a:r>
              <a:rPr lang="en-US"/>
              <a:t>Example Visualizations</a:t>
            </a:r>
          </a:p>
          <a:p>
            <a:pPr marL="285750" indent="-285750">
              <a:buFont typeface="Arial,Sans-Serif"/>
              <a:buChar char="•"/>
            </a:pPr>
            <a:r>
              <a:rPr lang="en-US">
                <a:ea typeface="+mn-lt"/>
                <a:cs typeface="+mn-lt"/>
              </a:rPr>
              <a:t>Females 25-29: adj. R</a:t>
            </a:r>
            <a:r>
              <a:rPr lang="en-US" baseline="30000">
                <a:ea typeface="+mn-lt"/>
                <a:cs typeface="+mn-lt"/>
              </a:rPr>
              <a:t>2 </a:t>
            </a:r>
            <a:r>
              <a:rPr lang="en-US">
                <a:ea typeface="+mn-lt"/>
                <a:cs typeface="+mn-lt"/>
              </a:rPr>
              <a:t>= .327, r = .572</a:t>
            </a:r>
          </a:p>
          <a:p>
            <a:pPr marL="742950" lvl="1" indent="-285750">
              <a:buFont typeface="Arial,Sans-Serif"/>
              <a:buChar char="•"/>
            </a:pPr>
            <a:r>
              <a:rPr lang="en-US" err="1">
                <a:ea typeface="+mn-lt"/>
                <a:cs typeface="+mn-lt"/>
              </a:rPr>
              <a:t>p.decision</a:t>
            </a:r>
            <a:r>
              <a:rPr lang="en-US">
                <a:ea typeface="+mn-lt"/>
                <a:cs typeface="+mn-lt"/>
              </a:rPr>
              <a:t> = -0.56678  + 0.12(Attractiveness) + .0503(Shared Interests)</a:t>
            </a:r>
            <a:endParaRPr lang="en-US"/>
          </a:p>
        </p:txBody>
      </p:sp>
      <p:pic>
        <p:nvPicPr>
          <p:cNvPr id="8" name="Picture 7" descr="Chart, histogram&#10;&#10;Description automatically generated">
            <a:extLst>
              <a:ext uri="{FF2B5EF4-FFF2-40B4-BE49-F238E27FC236}">
                <a16:creationId xmlns:a16="http://schemas.microsoft.com/office/drawing/2014/main" id="{601E6B38-79D4-41DF-9A66-F4A9EC9CDF18}"/>
              </a:ext>
            </a:extLst>
          </p:cNvPr>
          <p:cNvPicPr>
            <a:picLocks noChangeAspect="1"/>
          </p:cNvPicPr>
          <p:nvPr/>
        </p:nvPicPr>
        <p:blipFill>
          <a:blip r:embed="rId2"/>
          <a:stretch>
            <a:fillRect/>
          </a:stretch>
        </p:blipFill>
        <p:spPr>
          <a:xfrm>
            <a:off x="4620213" y="2870420"/>
            <a:ext cx="4490223" cy="2778363"/>
          </a:xfrm>
          <a:prstGeom prst="rect">
            <a:avLst/>
          </a:prstGeom>
        </p:spPr>
      </p:pic>
      <p:pic>
        <p:nvPicPr>
          <p:cNvPr id="10" name="Picture 10" descr="Chart, histogram&#10;&#10;Description automatically generated">
            <a:extLst>
              <a:ext uri="{FF2B5EF4-FFF2-40B4-BE49-F238E27FC236}">
                <a16:creationId xmlns:a16="http://schemas.microsoft.com/office/drawing/2014/main" id="{38C12CB4-04AB-43A0-88A9-7EF08F9301E0}"/>
              </a:ext>
            </a:extLst>
          </p:cNvPr>
          <p:cNvPicPr>
            <a:picLocks noChangeAspect="1"/>
          </p:cNvPicPr>
          <p:nvPr/>
        </p:nvPicPr>
        <p:blipFill>
          <a:blip r:embed="rId3"/>
          <a:stretch>
            <a:fillRect/>
          </a:stretch>
        </p:blipFill>
        <p:spPr>
          <a:xfrm>
            <a:off x="7606116" y="2920899"/>
            <a:ext cx="4267199" cy="2769680"/>
          </a:xfrm>
          <a:prstGeom prst="rect">
            <a:avLst/>
          </a:prstGeom>
        </p:spPr>
      </p:pic>
    </p:spTree>
    <p:extLst>
      <p:ext uri="{BB962C8B-B14F-4D97-AF65-F5344CB8AC3E}">
        <p14:creationId xmlns:p14="http://schemas.microsoft.com/office/powerpoint/2010/main" val="187901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AFA2-E528-43AF-8EE3-5DAEF29D7B7B}"/>
              </a:ext>
            </a:extLst>
          </p:cNvPr>
          <p:cNvSpPr>
            <a:spLocks noGrp="1"/>
          </p:cNvSpPr>
          <p:nvPr>
            <p:ph type="title"/>
          </p:nvPr>
        </p:nvSpPr>
        <p:spPr/>
        <p:txBody>
          <a:bodyPr/>
          <a:lstStyle/>
          <a:p>
            <a:r>
              <a:rPr lang="en-US"/>
              <a:t>Results and Conclusions</a:t>
            </a:r>
          </a:p>
        </p:txBody>
      </p:sp>
      <p:sp>
        <p:nvSpPr>
          <p:cNvPr id="3" name="Content Placeholder 2">
            <a:extLst>
              <a:ext uri="{FF2B5EF4-FFF2-40B4-BE49-F238E27FC236}">
                <a16:creationId xmlns:a16="http://schemas.microsoft.com/office/drawing/2014/main" id="{ED55C520-B562-4BD9-992F-3D2FAE8DD39B}"/>
              </a:ext>
            </a:extLst>
          </p:cNvPr>
          <p:cNvSpPr>
            <a:spLocks noGrp="1"/>
          </p:cNvSpPr>
          <p:nvPr>
            <p:ph idx="1"/>
          </p:nvPr>
        </p:nvSpPr>
        <p:spPr/>
        <p:txBody>
          <a:bodyPr vert="horz" lIns="91440" tIns="45720" rIns="91440" bIns="45720" rtlCol="0" anchor="t">
            <a:normAutofit fontScale="70000" lnSpcReduction="20000"/>
          </a:bodyPr>
          <a:lstStyle/>
          <a:p>
            <a:r>
              <a:rPr lang="en-US">
                <a:ea typeface="+mn-lt"/>
                <a:cs typeface="+mn-lt"/>
              </a:rPr>
              <a:t>Younger groups tended to value attractiveness more than other traits</a:t>
            </a:r>
          </a:p>
          <a:p>
            <a:pPr lvl="1"/>
            <a:r>
              <a:rPr lang="en-US" sz="3200">
                <a:ea typeface="+mn-lt"/>
                <a:cs typeface="+mn-lt"/>
              </a:rPr>
              <a:t>Attractiveness coefficient &gt;0.1 in 20-24 groups</a:t>
            </a:r>
          </a:p>
          <a:p>
            <a:pPr lvl="1"/>
            <a:r>
              <a:rPr lang="en-US" sz="3200">
                <a:ea typeface="+mn-lt"/>
                <a:cs typeface="+mn-lt"/>
              </a:rPr>
              <a:t>Other traits show up (positively) more in group 30+</a:t>
            </a:r>
          </a:p>
          <a:p>
            <a:r>
              <a:rPr lang="en-US">
                <a:ea typeface="+mn-lt"/>
                <a:cs typeface="+mn-lt"/>
              </a:rPr>
              <a:t>Women tended to value more traits than just attractiveness</a:t>
            </a:r>
          </a:p>
          <a:p>
            <a:pPr lvl="1"/>
            <a:r>
              <a:rPr lang="en-US" sz="3200">
                <a:ea typeface="+mn-lt"/>
                <a:cs typeface="+mn-lt"/>
              </a:rPr>
              <a:t>Even in early 20s, shared interests was included</a:t>
            </a:r>
          </a:p>
          <a:p>
            <a:pPr lvl="1"/>
            <a:r>
              <a:rPr lang="en-US" sz="3200">
                <a:ea typeface="+mn-lt"/>
                <a:cs typeface="+mn-lt"/>
              </a:rPr>
              <a:t>Male models valued attractiveness (with coefficient &gt;0.1) in every model, with few other significant predicting traits</a:t>
            </a:r>
          </a:p>
        </p:txBody>
      </p:sp>
      <p:sp>
        <p:nvSpPr>
          <p:cNvPr id="4" name="Text Placeholder 3">
            <a:extLst>
              <a:ext uri="{FF2B5EF4-FFF2-40B4-BE49-F238E27FC236}">
                <a16:creationId xmlns:a16="http://schemas.microsoft.com/office/drawing/2014/main" id="{2D65BB7E-DB3F-423B-96CA-F3B6FC39E122}"/>
              </a:ext>
            </a:extLst>
          </p:cNvPr>
          <p:cNvSpPr>
            <a:spLocks noGrp="1"/>
          </p:cNvSpPr>
          <p:nvPr>
            <p:ph type="body" sz="half" idx="2"/>
          </p:nvPr>
        </p:nvSpPr>
        <p:spPr/>
        <p:txBody>
          <a:bodyPr vert="horz" lIns="91440" tIns="45720" rIns="91440" bIns="45720" rtlCol="0" anchor="t">
            <a:normAutofit fontScale="62500" lnSpcReduction="20000"/>
          </a:bodyPr>
          <a:lstStyle/>
          <a:p>
            <a:pPr marL="285750" indent="-285750">
              <a:buFont typeface="Arial"/>
              <a:buChar char="•"/>
            </a:pPr>
            <a:r>
              <a:rPr lang="en-US"/>
              <a:t>Males 20-24: adj. R</a:t>
            </a:r>
            <a:r>
              <a:rPr lang="en-US" baseline="30000"/>
              <a:t>2 </a:t>
            </a:r>
            <a:r>
              <a:rPr lang="en-US"/>
              <a:t>= 0.241</a:t>
            </a:r>
            <a:endParaRPr lang="en-US">
              <a:ea typeface="+mn-lt"/>
              <a:cs typeface="+mn-lt"/>
            </a:endParaRPr>
          </a:p>
          <a:p>
            <a:pPr marL="742950" lvl="1" indent="-285750">
              <a:buFont typeface="Arial"/>
              <a:buChar char="•"/>
            </a:pPr>
            <a:r>
              <a:rPr lang="en-US" err="1">
                <a:ea typeface="+mn-lt"/>
                <a:cs typeface="+mn-lt"/>
              </a:rPr>
              <a:t>p.decision</a:t>
            </a:r>
            <a:r>
              <a:rPr lang="en-US">
                <a:ea typeface="+mn-lt"/>
                <a:cs typeface="+mn-lt"/>
              </a:rPr>
              <a:t> = .33 + .1695(Attractive) - .1094(Intelligent)</a:t>
            </a:r>
          </a:p>
          <a:p>
            <a:pPr marL="285750" indent="-285750">
              <a:buFont typeface="Arial"/>
              <a:buChar char="•"/>
            </a:pPr>
            <a:r>
              <a:rPr lang="en-US">
                <a:ea typeface="+mn-lt"/>
                <a:cs typeface="+mn-lt"/>
              </a:rPr>
              <a:t>Males 25-29: adj. R</a:t>
            </a:r>
            <a:r>
              <a:rPr lang="en-US" baseline="30000">
                <a:ea typeface="+mn-lt"/>
                <a:cs typeface="+mn-lt"/>
              </a:rPr>
              <a:t>2 </a:t>
            </a:r>
            <a:r>
              <a:rPr lang="en-US">
                <a:ea typeface="+mn-lt"/>
                <a:cs typeface="+mn-lt"/>
              </a:rPr>
              <a:t>= 0.306</a:t>
            </a:r>
          </a:p>
          <a:p>
            <a:pPr marL="742950" lvl="1" indent="-285750">
              <a:buFont typeface="Arial"/>
              <a:buChar char="•"/>
            </a:pPr>
            <a:r>
              <a:rPr lang="en-US" err="1">
                <a:ea typeface="+mn-lt"/>
                <a:cs typeface="+mn-lt"/>
              </a:rPr>
              <a:t>p.decision</a:t>
            </a:r>
            <a:r>
              <a:rPr lang="en-US">
                <a:ea typeface="+mn-lt"/>
                <a:cs typeface="+mn-lt"/>
              </a:rPr>
              <a:t> = -.64 + .1732(Attractive)</a:t>
            </a:r>
          </a:p>
          <a:p>
            <a:pPr marL="285750" indent="-285750">
              <a:buFont typeface="Arial"/>
              <a:buChar char="•"/>
            </a:pPr>
            <a:r>
              <a:rPr lang="en-US">
                <a:ea typeface="+mn-lt"/>
                <a:cs typeface="+mn-lt"/>
              </a:rPr>
              <a:t>Males 30+: adj. R</a:t>
            </a:r>
            <a:r>
              <a:rPr lang="en-US" baseline="30000">
                <a:ea typeface="+mn-lt"/>
                <a:cs typeface="+mn-lt"/>
              </a:rPr>
              <a:t>2 </a:t>
            </a:r>
            <a:r>
              <a:rPr lang="en-US">
                <a:ea typeface="+mn-lt"/>
                <a:cs typeface="+mn-lt"/>
              </a:rPr>
              <a:t>= 0.324</a:t>
            </a:r>
          </a:p>
          <a:p>
            <a:pPr marL="742950" lvl="1" indent="-285750">
              <a:buFont typeface="Arial"/>
              <a:buChar char="•"/>
            </a:pPr>
            <a:r>
              <a:rPr lang="en-US" err="1">
                <a:ea typeface="+mn-lt"/>
                <a:cs typeface="+mn-lt"/>
              </a:rPr>
              <a:t>p.decision</a:t>
            </a:r>
            <a:r>
              <a:rPr lang="en-US">
                <a:ea typeface="+mn-lt"/>
                <a:cs typeface="+mn-lt"/>
              </a:rPr>
              <a:t> = .056 + .14(Attractive)- .11(Intelligent) + 0.065(Shared Interests)</a:t>
            </a:r>
          </a:p>
          <a:p>
            <a:pPr marL="285750" indent="-285750">
              <a:buFont typeface="Arial"/>
              <a:buChar char="•"/>
            </a:pPr>
            <a:r>
              <a:rPr lang="en-US">
                <a:ea typeface="+mn-lt"/>
                <a:cs typeface="+mn-lt"/>
              </a:rPr>
              <a:t>Females 20-24: adj. R</a:t>
            </a:r>
            <a:r>
              <a:rPr lang="en-US" baseline="30000">
                <a:ea typeface="+mn-lt"/>
                <a:cs typeface="+mn-lt"/>
              </a:rPr>
              <a:t>2 </a:t>
            </a:r>
            <a:r>
              <a:rPr lang="en-US">
                <a:ea typeface="+mn-lt"/>
                <a:cs typeface="+mn-lt"/>
              </a:rPr>
              <a:t>= 0.292</a:t>
            </a:r>
          </a:p>
          <a:p>
            <a:pPr marL="742950" lvl="1" indent="-285750">
              <a:buFont typeface="Arial"/>
              <a:buChar char="•"/>
            </a:pPr>
            <a:r>
              <a:rPr lang="en-US" err="1">
                <a:ea typeface="+mn-lt"/>
                <a:cs typeface="+mn-lt"/>
              </a:rPr>
              <a:t>p.decision</a:t>
            </a:r>
            <a:r>
              <a:rPr lang="en-US">
                <a:ea typeface="+mn-lt"/>
                <a:cs typeface="+mn-lt"/>
              </a:rPr>
              <a:t> = -.63391 + .064(Attractive)+ .088(Intelligent)</a:t>
            </a:r>
            <a:br>
              <a:rPr lang="en-US">
                <a:ea typeface="+mn-lt"/>
                <a:cs typeface="+mn-lt"/>
              </a:rPr>
            </a:br>
            <a:r>
              <a:rPr lang="en-US">
                <a:ea typeface="+mn-lt"/>
                <a:cs typeface="+mn-lt"/>
              </a:rPr>
              <a:t> - .064(Ambition)+ .082(</a:t>
            </a:r>
            <a:r>
              <a:rPr lang="en-US" err="1">
                <a:ea typeface="+mn-lt"/>
                <a:cs typeface="+mn-lt"/>
              </a:rPr>
              <a:t>SharedInterests</a:t>
            </a:r>
            <a:r>
              <a:rPr lang="en-US">
                <a:ea typeface="+mn-lt"/>
                <a:cs typeface="+mn-lt"/>
              </a:rPr>
              <a:t>)</a:t>
            </a:r>
          </a:p>
          <a:p>
            <a:pPr marL="285750" indent="-285750">
              <a:buFont typeface="Arial"/>
              <a:buChar char="•"/>
            </a:pPr>
            <a:r>
              <a:rPr lang="en-US"/>
              <a:t>Females 25-29: adj. R</a:t>
            </a:r>
            <a:r>
              <a:rPr lang="en-US" baseline="30000"/>
              <a:t>2 </a:t>
            </a:r>
            <a:r>
              <a:rPr lang="en-US"/>
              <a:t>= .327</a:t>
            </a:r>
            <a:endParaRPr lang="en-US">
              <a:ea typeface="+mn-lt"/>
              <a:cs typeface="+mn-lt"/>
            </a:endParaRPr>
          </a:p>
          <a:p>
            <a:pPr marL="742950" lvl="1" indent="-285750">
              <a:buFont typeface="Arial"/>
              <a:buChar char="•"/>
            </a:pPr>
            <a:r>
              <a:rPr lang="en-US" err="1"/>
              <a:t>p.decision</a:t>
            </a:r>
            <a:r>
              <a:rPr lang="en-US"/>
              <a:t> = -0.56678  + 0.12(Attractiveness) + .0503(Shared Interests)</a:t>
            </a:r>
            <a:endParaRPr lang="en-US">
              <a:ea typeface="+mn-lt"/>
              <a:cs typeface="+mn-lt"/>
            </a:endParaRPr>
          </a:p>
          <a:p>
            <a:pPr marL="285750" indent="-285750">
              <a:buFont typeface="Arial"/>
              <a:buChar char="•"/>
            </a:pPr>
            <a:r>
              <a:rPr lang="en-US">
                <a:ea typeface="+mn-lt"/>
                <a:cs typeface="+mn-lt"/>
              </a:rPr>
              <a:t>Females 30+: adj. R</a:t>
            </a:r>
            <a:r>
              <a:rPr lang="en-US" baseline="30000">
                <a:ea typeface="+mn-lt"/>
                <a:cs typeface="+mn-lt"/>
              </a:rPr>
              <a:t>2 </a:t>
            </a:r>
            <a:r>
              <a:rPr lang="en-US">
                <a:ea typeface="+mn-lt"/>
                <a:cs typeface="+mn-lt"/>
              </a:rPr>
              <a:t>= 0.250</a:t>
            </a:r>
          </a:p>
          <a:p>
            <a:pPr marL="742950" lvl="1" indent="-285750">
              <a:buFont typeface="Arial"/>
              <a:buChar char="•"/>
            </a:pPr>
            <a:r>
              <a:rPr lang="en-US" err="1">
                <a:ea typeface="+mn-lt"/>
                <a:cs typeface="+mn-lt"/>
              </a:rPr>
              <a:t>p.decision</a:t>
            </a:r>
            <a:r>
              <a:rPr lang="en-US">
                <a:ea typeface="+mn-lt"/>
                <a:cs typeface="+mn-lt"/>
              </a:rPr>
              <a:t> = .172 - .13(Sincere)+ .15(Ambition) </a:t>
            </a:r>
            <a:br>
              <a:rPr lang="en-US">
                <a:ea typeface="+mn-lt"/>
                <a:cs typeface="+mn-lt"/>
              </a:rPr>
            </a:br>
            <a:r>
              <a:rPr lang="en-US">
                <a:ea typeface="+mn-lt"/>
                <a:cs typeface="+mn-lt"/>
              </a:rPr>
              <a:t>+ .07(Shared Interests)</a:t>
            </a:r>
            <a:endParaRPr lang="en-US"/>
          </a:p>
        </p:txBody>
      </p:sp>
    </p:spTree>
    <p:extLst>
      <p:ext uri="{BB962C8B-B14F-4D97-AF65-F5344CB8AC3E}">
        <p14:creationId xmlns:p14="http://schemas.microsoft.com/office/powerpoint/2010/main" val="123544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BC0E-AF39-4963-A24B-89788B159068}"/>
              </a:ext>
            </a:extLst>
          </p:cNvPr>
          <p:cNvSpPr>
            <a:spLocks noGrp="1"/>
          </p:cNvSpPr>
          <p:nvPr>
            <p:ph type="title"/>
          </p:nvPr>
        </p:nvSpPr>
        <p:spPr/>
        <p:txBody>
          <a:bodyPr>
            <a:normAutofit/>
          </a:bodyPr>
          <a:lstStyle/>
          <a:p>
            <a:r>
              <a:rPr lang="en-US"/>
              <a:t>Self-Confidence versus perception</a:t>
            </a:r>
          </a:p>
        </p:txBody>
      </p:sp>
      <p:sp>
        <p:nvSpPr>
          <p:cNvPr id="3" name="Content Placeholder 2">
            <a:extLst>
              <a:ext uri="{FF2B5EF4-FFF2-40B4-BE49-F238E27FC236}">
                <a16:creationId xmlns:a16="http://schemas.microsoft.com/office/drawing/2014/main" id="{6AF2C89E-05ED-4BA6-8CB1-7F5D8E484687}"/>
              </a:ext>
            </a:extLst>
          </p:cNvPr>
          <p:cNvSpPr>
            <a:spLocks noGrp="1"/>
          </p:cNvSpPr>
          <p:nvPr>
            <p:ph idx="1"/>
          </p:nvPr>
        </p:nvSpPr>
        <p:spPr/>
        <p:txBody>
          <a:bodyPr vert="horz" lIns="91440" tIns="45720" rIns="91440" bIns="45720" rtlCol="0" anchor="t">
            <a:normAutofit/>
          </a:bodyPr>
          <a:lstStyle/>
          <a:p>
            <a:pPr marL="0" indent="0">
              <a:buNone/>
            </a:pPr>
            <a:r>
              <a:rPr lang="en-US" sz="2400"/>
              <a:t>How good are we at rating ourselves? Is there a difference in how women and men rate themselves?</a:t>
            </a:r>
          </a:p>
        </p:txBody>
      </p:sp>
      <p:sp>
        <p:nvSpPr>
          <p:cNvPr id="4" name="Text Placeholder 3">
            <a:extLst>
              <a:ext uri="{FF2B5EF4-FFF2-40B4-BE49-F238E27FC236}">
                <a16:creationId xmlns:a16="http://schemas.microsoft.com/office/drawing/2014/main" id="{E3A610CD-FA84-4F30-B39C-29528FD983DA}"/>
              </a:ext>
            </a:extLst>
          </p:cNvPr>
          <p:cNvSpPr>
            <a:spLocks noGrp="1"/>
          </p:cNvSpPr>
          <p:nvPr>
            <p:ph type="body" sz="half" idx="2"/>
          </p:nvPr>
        </p:nvSpPr>
        <p:spPr/>
        <p:txBody>
          <a:bodyPr vert="horz" lIns="91440" tIns="45720" rIns="91440" bIns="45720" rtlCol="0" anchor="t">
            <a:normAutofit fontScale="92500" lnSpcReduction="20000"/>
          </a:bodyPr>
          <a:lstStyle/>
          <a:p>
            <a:r>
              <a:rPr lang="en-US"/>
              <a:t>“How does a person’s rating of themselves compare to their partner’s actual rating”</a:t>
            </a:r>
          </a:p>
          <a:p>
            <a:r>
              <a:rPr lang="en-US"/>
              <a:t>Approach: </a:t>
            </a:r>
          </a:p>
          <a:p>
            <a:pPr marL="285750" indent="-285750">
              <a:buFont typeface="Arial" panose="020B0604020202020204" pitchFamily="34" charset="0"/>
              <a:buChar char="•"/>
            </a:pPr>
            <a:r>
              <a:rPr lang="en-US"/>
              <a:t>Understand related metrics and drawing connections to confidence levels</a:t>
            </a:r>
          </a:p>
          <a:p>
            <a:pPr marL="285750" indent="-285750">
              <a:buFont typeface="Arial" panose="020B0604020202020204" pitchFamily="34" charset="0"/>
              <a:buChar char="•"/>
            </a:pPr>
            <a:r>
              <a:rPr lang="en-US"/>
              <a:t>Visualize data, marking characteristic elements</a:t>
            </a:r>
          </a:p>
          <a:p>
            <a:r>
              <a:rPr lang="en-US"/>
              <a:t>Predictions</a:t>
            </a:r>
          </a:p>
          <a:p>
            <a:pPr marL="285750" indent="-285750">
              <a:buFont typeface="Arial" panose="020B0604020202020204" pitchFamily="34" charset="0"/>
              <a:buChar char="•"/>
            </a:pPr>
            <a:r>
              <a:rPr lang="en-US"/>
              <a:t>Men will tend to overestimate their chances</a:t>
            </a:r>
          </a:p>
          <a:p>
            <a:pPr marL="285750" indent="-285750">
              <a:buFont typeface="Arial" panose="020B0604020202020204" pitchFamily="34" charset="0"/>
              <a:buChar char="•"/>
            </a:pPr>
            <a:r>
              <a:rPr lang="en-US"/>
              <a:t>A high (7-10) rating will be required from each party to go on a second date</a:t>
            </a:r>
          </a:p>
          <a:p>
            <a:endParaRPr lang="en-US"/>
          </a:p>
        </p:txBody>
      </p:sp>
      <p:pic>
        <p:nvPicPr>
          <p:cNvPr id="7" name="Picture 6" descr="Chart, box and whisker chart&#10;&#10;Description automatically generated">
            <a:extLst>
              <a:ext uri="{FF2B5EF4-FFF2-40B4-BE49-F238E27FC236}">
                <a16:creationId xmlns:a16="http://schemas.microsoft.com/office/drawing/2014/main" id="{1E503AF4-058C-E544-8850-1A07165043ED}"/>
              </a:ext>
            </a:extLst>
          </p:cNvPr>
          <p:cNvPicPr>
            <a:picLocks noChangeAspect="1"/>
          </p:cNvPicPr>
          <p:nvPr/>
        </p:nvPicPr>
        <p:blipFill>
          <a:blip r:embed="rId3"/>
          <a:stretch>
            <a:fillRect/>
          </a:stretch>
        </p:blipFill>
        <p:spPr>
          <a:xfrm>
            <a:off x="4781857" y="2315496"/>
            <a:ext cx="3380726" cy="2086392"/>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3CAD1B8B-A5F3-E14B-BDD5-C7716C40DA5A}"/>
              </a:ext>
            </a:extLst>
          </p:cNvPr>
          <p:cNvPicPr>
            <a:picLocks noChangeAspect="1"/>
          </p:cNvPicPr>
          <p:nvPr/>
        </p:nvPicPr>
        <p:blipFill>
          <a:blip r:embed="rId4"/>
          <a:stretch>
            <a:fillRect/>
          </a:stretch>
        </p:blipFill>
        <p:spPr>
          <a:xfrm>
            <a:off x="8162590" y="2315497"/>
            <a:ext cx="3380725" cy="2086391"/>
          </a:xfrm>
          <a:prstGeom prst="rect">
            <a:avLst/>
          </a:prstGeom>
        </p:spPr>
      </p:pic>
      <p:pic>
        <p:nvPicPr>
          <p:cNvPr id="13" name="Picture 12" descr="Chart, bar chart&#10;&#10;Description automatically generated">
            <a:extLst>
              <a:ext uri="{FF2B5EF4-FFF2-40B4-BE49-F238E27FC236}">
                <a16:creationId xmlns:a16="http://schemas.microsoft.com/office/drawing/2014/main" id="{CE8CC040-D81F-B24A-8E61-2103481BB45C}"/>
              </a:ext>
            </a:extLst>
          </p:cNvPr>
          <p:cNvPicPr>
            <a:picLocks noChangeAspect="1"/>
          </p:cNvPicPr>
          <p:nvPr/>
        </p:nvPicPr>
        <p:blipFill rotWithShape="1">
          <a:blip r:embed="rId5"/>
          <a:srcRect t="19309" b="18858"/>
          <a:stretch/>
        </p:blipFill>
        <p:spPr>
          <a:xfrm>
            <a:off x="8162588" y="4110625"/>
            <a:ext cx="3380727" cy="1290085"/>
          </a:xfrm>
          <a:prstGeom prst="rect">
            <a:avLst/>
          </a:prstGeom>
        </p:spPr>
      </p:pic>
      <p:pic>
        <p:nvPicPr>
          <p:cNvPr id="11" name="Picture 10" descr="Chart, box and whisker chart&#10;&#10;Description automatically generated">
            <a:extLst>
              <a:ext uri="{FF2B5EF4-FFF2-40B4-BE49-F238E27FC236}">
                <a16:creationId xmlns:a16="http://schemas.microsoft.com/office/drawing/2014/main" id="{A3288E74-33A4-214B-83D9-855A4D5546BA}"/>
              </a:ext>
            </a:extLst>
          </p:cNvPr>
          <p:cNvPicPr>
            <a:picLocks noChangeAspect="1"/>
          </p:cNvPicPr>
          <p:nvPr/>
        </p:nvPicPr>
        <p:blipFill rotWithShape="1">
          <a:blip r:embed="rId6"/>
          <a:srcRect t="19309" b="18857"/>
          <a:stretch/>
        </p:blipFill>
        <p:spPr>
          <a:xfrm>
            <a:off x="4781859" y="4110625"/>
            <a:ext cx="3380727" cy="1290085"/>
          </a:xfrm>
          <a:prstGeom prst="rect">
            <a:avLst/>
          </a:prstGeom>
        </p:spPr>
      </p:pic>
    </p:spTree>
    <p:extLst>
      <p:ext uri="{BB962C8B-B14F-4D97-AF65-F5344CB8AC3E}">
        <p14:creationId xmlns:p14="http://schemas.microsoft.com/office/powerpoint/2010/main" val="220601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1ACE4AF-84DA-48B2-A249-C353FC933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43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2F997-1643-1742-B765-647A23C326E3}"/>
              </a:ext>
            </a:extLst>
          </p:cNvPr>
          <p:cNvSpPr>
            <a:spLocks noGrp="1"/>
          </p:cNvSpPr>
          <p:nvPr>
            <p:ph type="title"/>
          </p:nvPr>
        </p:nvSpPr>
        <p:spPr>
          <a:xfrm>
            <a:off x="676372" y="908794"/>
            <a:ext cx="10835191" cy="806297"/>
          </a:xfrm>
        </p:spPr>
        <p:txBody>
          <a:bodyPr vert="horz" lIns="91440" tIns="45720" rIns="91440" bIns="45720" rtlCol="0" anchor="t">
            <a:normAutofit/>
          </a:bodyPr>
          <a:lstStyle/>
          <a:p>
            <a:r>
              <a:rPr lang="en-US" sz="4000"/>
              <a:t>Grounding check</a:t>
            </a:r>
          </a:p>
        </p:txBody>
      </p:sp>
      <p:cxnSp>
        <p:nvCxnSpPr>
          <p:cNvPr id="32" name="Straight Connector 31">
            <a:extLst>
              <a:ext uri="{FF2B5EF4-FFF2-40B4-BE49-F238E27FC236}">
                <a16:creationId xmlns:a16="http://schemas.microsoft.com/office/drawing/2014/main" id="{68AD3D95-31CF-4915-A025-B56738D8CC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8638"/>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scatter chart&#10;&#10;Description automatically generated">
            <a:extLst>
              <a:ext uri="{FF2B5EF4-FFF2-40B4-BE49-F238E27FC236}">
                <a16:creationId xmlns:a16="http://schemas.microsoft.com/office/drawing/2014/main" id="{BC8CDB6D-9215-C844-A659-5C2AA8A11B1D}"/>
              </a:ext>
            </a:extLst>
          </p:cNvPr>
          <p:cNvPicPr>
            <a:picLocks noChangeAspect="1"/>
          </p:cNvPicPr>
          <p:nvPr/>
        </p:nvPicPr>
        <p:blipFill rotWithShape="1">
          <a:blip r:embed="rId3"/>
          <a:srcRect t="-2967" b="558"/>
          <a:stretch/>
        </p:blipFill>
        <p:spPr>
          <a:xfrm>
            <a:off x="385427" y="1894573"/>
            <a:ext cx="6717773" cy="4248206"/>
          </a:xfrm>
          <a:prstGeom prst="rect">
            <a:avLst/>
          </a:prstGeom>
        </p:spPr>
      </p:pic>
      <p:sp>
        <p:nvSpPr>
          <p:cNvPr id="8" name="TextBox 7">
            <a:extLst>
              <a:ext uri="{FF2B5EF4-FFF2-40B4-BE49-F238E27FC236}">
                <a16:creationId xmlns:a16="http://schemas.microsoft.com/office/drawing/2014/main" id="{48CE42E3-F471-B84E-BDC3-4FF2725CC218}"/>
              </a:ext>
            </a:extLst>
          </p:cNvPr>
          <p:cNvSpPr txBox="1"/>
          <p:nvPr/>
        </p:nvSpPr>
        <p:spPr>
          <a:xfrm>
            <a:off x="7249572" y="977963"/>
            <a:ext cx="4602209" cy="5447645"/>
          </a:xfrm>
          <a:prstGeom prst="rect">
            <a:avLst/>
          </a:prstGeom>
          <a:noFill/>
        </p:spPr>
        <p:txBody>
          <a:bodyPr wrap="square" rtlCol="0">
            <a:spAutoFit/>
          </a:bodyPr>
          <a:lstStyle/>
          <a:p>
            <a:r>
              <a:rPr lang="en-US" sz="2400" b="1"/>
              <a:t>Interesting Stats:</a:t>
            </a:r>
          </a:p>
          <a:p>
            <a:endParaRPr lang="en-US"/>
          </a:p>
          <a:p>
            <a:r>
              <a:rPr lang="en-US"/>
              <a:t>Overall:</a:t>
            </a:r>
          </a:p>
          <a:p>
            <a:pPr marL="285750" indent="-285750">
              <a:buFont typeface="Arial" panose="020B0604020202020204" pitchFamily="34" charset="0"/>
              <a:buChar char="•"/>
            </a:pPr>
            <a:r>
              <a:rPr lang="en-US"/>
              <a:t>Avg male rating (of females): ~ 6.7</a:t>
            </a:r>
          </a:p>
          <a:p>
            <a:pPr marL="285750" indent="-285750">
              <a:buFont typeface="Arial" panose="020B0604020202020204" pitchFamily="34" charset="0"/>
              <a:buChar char="•"/>
            </a:pPr>
            <a:r>
              <a:rPr lang="en-US"/>
              <a:t>Avg female rating (of males): ~ 6.4</a:t>
            </a:r>
          </a:p>
          <a:p>
            <a:endParaRPr lang="en-US"/>
          </a:p>
          <a:p>
            <a:r>
              <a:rPr lang="en-US"/>
              <a:t>For Couples:</a:t>
            </a:r>
          </a:p>
          <a:p>
            <a:pPr marL="285750" indent="-285750">
              <a:buFont typeface="Arial" panose="020B0604020202020204" pitchFamily="34" charset="0"/>
              <a:buChar char="•"/>
            </a:pPr>
            <a:r>
              <a:rPr lang="en-US"/>
              <a:t>Avg male rating (of females): ~7.9</a:t>
            </a:r>
          </a:p>
          <a:p>
            <a:pPr marL="285750" indent="-285750">
              <a:buFont typeface="Arial" panose="020B0604020202020204" pitchFamily="34" charset="0"/>
              <a:buChar char="•"/>
            </a:pPr>
            <a:r>
              <a:rPr lang="en-US"/>
              <a:t>Avg female rating (of males): ~7.3</a:t>
            </a:r>
          </a:p>
          <a:p>
            <a:endParaRPr lang="en-US"/>
          </a:p>
          <a:p>
            <a:r>
              <a:rPr lang="en-US"/>
              <a:t>Pair to couple conversion rate: ~23%</a:t>
            </a:r>
          </a:p>
          <a:p>
            <a:endParaRPr lang="en-US"/>
          </a:p>
          <a:p>
            <a:r>
              <a:rPr lang="en-US"/>
              <a:t>Men wanted a second date over half (53%) the time while women wanted a second date less than half (46%) the time.</a:t>
            </a:r>
          </a:p>
          <a:p>
            <a:endParaRPr lang="en-US"/>
          </a:p>
          <a:p>
            <a:r>
              <a:rPr lang="en-US"/>
              <a:t>People rated a 7 or above by their partner went on a second date 61% of the time</a:t>
            </a:r>
          </a:p>
          <a:p>
            <a:endParaRPr lang="en-US"/>
          </a:p>
        </p:txBody>
      </p:sp>
    </p:spTree>
    <p:extLst>
      <p:ext uri="{BB962C8B-B14F-4D97-AF65-F5344CB8AC3E}">
        <p14:creationId xmlns:p14="http://schemas.microsoft.com/office/powerpoint/2010/main" val="49591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7" name="Rectangle 4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CB05AE6-78B5-5B48-9408-19512B3B1757}"/>
              </a:ext>
            </a:extLst>
          </p:cNvPr>
          <p:cNvSpPr>
            <a:spLocks noGrp="1"/>
          </p:cNvSpPr>
          <p:nvPr>
            <p:ph type="title"/>
          </p:nvPr>
        </p:nvSpPr>
        <p:spPr>
          <a:xfrm>
            <a:off x="695324" y="904730"/>
            <a:ext cx="4257675" cy="1652590"/>
          </a:xfrm>
        </p:spPr>
        <p:txBody>
          <a:bodyPr vert="horz" lIns="91440" tIns="45720" rIns="91440" bIns="45720" rtlCol="0" anchor="t">
            <a:normAutofit fontScale="90000"/>
          </a:bodyPr>
          <a:lstStyle/>
          <a:p>
            <a:r>
              <a:rPr lang="en-US" sz="4000" kern="1200" cap="all" spc="30" baseline="0">
                <a:solidFill>
                  <a:schemeClr val="tx1"/>
                </a:solidFill>
                <a:latin typeface="+mj-lt"/>
                <a:ea typeface="+mj-ea"/>
                <a:cs typeface="+mj-cs"/>
              </a:rPr>
              <a:t>Overlaying sample estimates and ratings</a:t>
            </a:r>
          </a:p>
        </p:txBody>
      </p:sp>
      <p:cxnSp>
        <p:nvCxnSpPr>
          <p:cNvPr id="49" name="Straight Connector 48">
            <a:extLst>
              <a:ext uri="{FF2B5EF4-FFF2-40B4-BE49-F238E27FC236}">
                <a16:creationId xmlns:a16="http://schemas.microsoft.com/office/drawing/2014/main" id="{C19EF34C-5622-413F-9C9F-AC937E306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 Placeholder 6">
                <a:extLst>
                  <a:ext uri="{FF2B5EF4-FFF2-40B4-BE49-F238E27FC236}">
                    <a16:creationId xmlns:a16="http://schemas.microsoft.com/office/drawing/2014/main" id="{E6913A87-CA8B-2B4C-A59F-E8414152AF8A}"/>
                  </a:ext>
                </a:extLst>
              </p:cNvPr>
              <p:cNvSpPr>
                <a:spLocks noGrp="1"/>
              </p:cNvSpPr>
              <p:nvPr>
                <p:ph type="body" sz="half" idx="2"/>
              </p:nvPr>
            </p:nvSpPr>
            <p:spPr>
              <a:xfrm>
                <a:off x="5133974" y="952368"/>
                <a:ext cx="6418727" cy="1773893"/>
              </a:xfrm>
            </p:spPr>
            <p:txBody>
              <a:bodyPr vert="horz" lIns="91440" tIns="45720" rIns="91440" bIns="45720" rtlCol="0">
                <a:normAutofit/>
              </a:bodyPr>
              <a:lstStyle/>
              <a:p>
                <a:r>
                  <a:rPr lang="en-US"/>
                  <a:t>For female ratings and self evaluation, a ratio &lt; 1 indicates female underestimating her performance</a:t>
                </a:r>
                <a:endParaRPr lang="en-U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m:t>
                              </m:r>
                              <m:r>
                                <a:rPr lang="en-US" i="1">
                                  <a:latin typeface="Cambria Math" panose="02040503050406030204" pitchFamily="18" charset="0"/>
                                </a:rPr>
                                <m:t>𝑠𝑒𝑙𝑓</m:t>
                              </m:r>
                              <m:r>
                                <a:rPr lang="en-US" i="1">
                                  <a:latin typeface="Cambria Math" panose="02040503050406030204" pitchFamily="18" charset="0"/>
                                </a:rPr>
                                <m:t> </m:t>
                              </m:r>
                              <m:r>
                                <a:rPr lang="en-US" i="1">
                                  <a:latin typeface="Cambria Math" panose="02040503050406030204" pitchFamily="18" charset="0"/>
                                </a:rPr>
                                <m:t>𝑟𝑎𝑡𝑖𝑛𝑔</m:t>
                              </m:r>
                            </m:e>
                          </m:acc>
                        </m:num>
                        <m:den>
                          <m:acc>
                            <m:accPr>
                              <m:chr m:val="̅"/>
                              <m:ctrlPr>
                                <a:rPr lang="en-US" i="1">
                                  <a:latin typeface="Cambria Math" panose="02040503050406030204" pitchFamily="18" charset="0"/>
                                </a:rPr>
                              </m:ctrlPr>
                            </m:accPr>
                            <m:e>
                              <m:r>
                                <a:rPr lang="en-US" i="1">
                                  <a:latin typeface="Cambria Math" panose="02040503050406030204" pitchFamily="18" charset="0"/>
                                </a:rPr>
                                <m:t>♂</m:t>
                              </m:r>
                              <m:r>
                                <a:rPr lang="en-US" i="1">
                                  <a:latin typeface="Cambria Math" panose="02040503050406030204" pitchFamily="18" charset="0"/>
                                </a:rPr>
                                <m:t>𝑟𝑎𝑡𝑖𝑛𝑔</m:t>
                              </m:r>
                            </m:e>
                          </m:acc>
                        </m:den>
                      </m:f>
                      <m:r>
                        <a:rPr lang="en-US" i="1">
                          <a:latin typeface="Cambria Math" panose="02040503050406030204" pitchFamily="18" charset="0"/>
                        </a:rPr>
                        <m:t>≈</m:t>
                      </m:r>
                      <m:r>
                        <a:rPr lang="en-US" b="0" i="1" smtClean="0">
                          <a:latin typeface="Cambria Math" panose="02040503050406030204" pitchFamily="18" charset="0"/>
                        </a:rPr>
                        <m:t>0.8731</m:t>
                      </m:r>
                    </m:oMath>
                  </m:oMathPara>
                </a14:m>
                <a:endParaRPr lang="en-US"/>
              </a:p>
              <a:p>
                <a:endParaRPr lang="en-US"/>
              </a:p>
              <a:p>
                <a:endParaRPr lang="en-US"/>
              </a:p>
            </p:txBody>
          </p:sp>
        </mc:Choice>
        <mc:Fallback>
          <p:sp>
            <p:nvSpPr>
              <p:cNvPr id="7" name="Text Placeholder 6">
                <a:extLst>
                  <a:ext uri="{FF2B5EF4-FFF2-40B4-BE49-F238E27FC236}">
                    <a16:creationId xmlns:a16="http://schemas.microsoft.com/office/drawing/2014/main" id="{E6913A87-CA8B-2B4C-A59F-E8414152AF8A}"/>
                  </a:ext>
                </a:extLst>
              </p:cNvPr>
              <p:cNvSpPr>
                <a:spLocks noGrp="1" noRot="1" noChangeAspect="1" noMove="1" noResize="1" noEditPoints="1" noAdjustHandles="1" noChangeArrowheads="1" noChangeShapeType="1" noTextEdit="1"/>
              </p:cNvSpPr>
              <p:nvPr>
                <p:ph type="body" sz="half" idx="2"/>
              </p:nvPr>
            </p:nvSpPr>
            <p:spPr>
              <a:xfrm>
                <a:off x="5133974" y="952368"/>
                <a:ext cx="6418727" cy="1773893"/>
              </a:xfrm>
              <a:blipFill>
                <a:blip r:embed="rId3"/>
                <a:stretch>
                  <a:fillRect l="-475"/>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28549954-3C0C-48B7-9BE6-9B32C39D04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descr="Chart, histogram&#10;&#10;Description automatically generated">
            <a:extLst>
              <a:ext uri="{FF2B5EF4-FFF2-40B4-BE49-F238E27FC236}">
                <a16:creationId xmlns:a16="http://schemas.microsoft.com/office/drawing/2014/main" id="{88ECEC7E-3288-134E-8AFC-32B3D2669513}"/>
              </a:ext>
            </a:extLst>
          </p:cNvPr>
          <p:cNvPicPr>
            <a:picLocks noChangeAspect="1"/>
          </p:cNvPicPr>
          <p:nvPr/>
        </p:nvPicPr>
        <p:blipFill rotWithShape="1">
          <a:blip r:embed="rId4"/>
          <a:srcRect t="-2026" b="-413"/>
          <a:stretch/>
        </p:blipFill>
        <p:spPr>
          <a:xfrm>
            <a:off x="602559" y="2604023"/>
            <a:ext cx="5493441" cy="3474952"/>
          </a:xfrm>
          <a:prstGeom prst="rect">
            <a:avLst/>
          </a:prstGeom>
        </p:spPr>
      </p:pic>
      <p:pic>
        <p:nvPicPr>
          <p:cNvPr id="11" name="Picture Placeholder 10" descr="Chart, histogram&#10;&#10;Description automatically generated">
            <a:extLst>
              <a:ext uri="{FF2B5EF4-FFF2-40B4-BE49-F238E27FC236}">
                <a16:creationId xmlns:a16="http://schemas.microsoft.com/office/drawing/2014/main" id="{9D125F9D-76F9-424A-ABAA-0C20433B858C}"/>
              </a:ext>
            </a:extLst>
          </p:cNvPr>
          <p:cNvPicPr>
            <a:picLocks noGrp="1" noChangeAspect="1"/>
          </p:cNvPicPr>
          <p:nvPr>
            <p:ph type="pic" idx="1"/>
          </p:nvPr>
        </p:nvPicPr>
        <p:blipFill rotWithShape="1">
          <a:blip r:embed="rId5"/>
          <a:srcRect t="-1246" r="2" b="-237"/>
          <a:stretch/>
        </p:blipFill>
        <p:spPr>
          <a:xfrm>
            <a:off x="6174373" y="2557321"/>
            <a:ext cx="5619633" cy="3521652"/>
          </a:xfrm>
          <a:prstGeom prst="rect">
            <a:avLst/>
          </a:prstGeom>
        </p:spPr>
      </p:pic>
    </p:spTree>
    <p:extLst>
      <p:ext uri="{BB962C8B-B14F-4D97-AF65-F5344CB8AC3E}">
        <p14:creationId xmlns:p14="http://schemas.microsoft.com/office/powerpoint/2010/main" val="238800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CC7F6-C585-AB40-BDAF-066709392409}"/>
              </a:ext>
            </a:extLst>
          </p:cNvPr>
          <p:cNvSpPr>
            <a:spLocks noGrp="1"/>
          </p:cNvSpPr>
          <p:nvPr>
            <p:ph type="title"/>
          </p:nvPr>
        </p:nvSpPr>
        <p:spPr>
          <a:xfrm>
            <a:off x="685800" y="5513616"/>
            <a:ext cx="10706100" cy="775198"/>
          </a:xfrm>
        </p:spPr>
        <p:txBody>
          <a:bodyPr vert="horz" lIns="91440" tIns="45720" rIns="91440" bIns="45720" rtlCol="0" anchor="t">
            <a:normAutofit/>
          </a:bodyPr>
          <a:lstStyle/>
          <a:p>
            <a:r>
              <a:rPr lang="en-US" sz="4000" kern="1200" cap="all" spc="30" baseline="0">
                <a:solidFill>
                  <a:schemeClr val="tx1"/>
                </a:solidFill>
                <a:latin typeface="+mj-lt"/>
                <a:ea typeface="+mj-ea"/>
                <a:cs typeface="+mj-cs"/>
              </a:rPr>
              <a:t>Results</a:t>
            </a:r>
          </a:p>
        </p:txBody>
      </p:sp>
      <p:sp>
        <p:nvSpPr>
          <p:cNvPr id="4" name="Text Placeholder 3">
            <a:extLst>
              <a:ext uri="{FF2B5EF4-FFF2-40B4-BE49-F238E27FC236}">
                <a16:creationId xmlns:a16="http://schemas.microsoft.com/office/drawing/2014/main" id="{84715F50-6BFA-2444-B2C8-A768714CA81E}"/>
              </a:ext>
            </a:extLst>
          </p:cNvPr>
          <p:cNvSpPr>
            <a:spLocks noGrp="1"/>
          </p:cNvSpPr>
          <p:nvPr>
            <p:ph type="body" sz="half" idx="2"/>
          </p:nvPr>
        </p:nvSpPr>
        <p:spPr>
          <a:xfrm>
            <a:off x="703728" y="723900"/>
            <a:ext cx="10706100" cy="4354286"/>
          </a:xfrm>
        </p:spPr>
        <p:txBody>
          <a:bodyPr vert="horz" lIns="91440" tIns="45720" rIns="91440" bIns="45720" rtlCol="0">
            <a:noAutofit/>
          </a:bodyPr>
          <a:lstStyle/>
          <a:p>
            <a:pPr indent="-228600">
              <a:buFont typeface="Arial" panose="020B0604020202020204" pitchFamily="34" charset="0"/>
              <a:buChar char="•"/>
            </a:pPr>
            <a:r>
              <a:rPr lang="en-US" sz="1800"/>
              <a:t>Key takeaways: </a:t>
            </a:r>
          </a:p>
          <a:p>
            <a:pPr lvl="1" indent="-228600">
              <a:buFont typeface="Arial" panose="020B0604020202020204" pitchFamily="34" charset="0"/>
              <a:buChar char="•"/>
            </a:pPr>
            <a:r>
              <a:rPr lang="en-US" sz="1800"/>
              <a:t>When dating, aim to be perceived as a “7” or higher</a:t>
            </a:r>
          </a:p>
          <a:p>
            <a:pPr lvl="1" indent="-228600">
              <a:buFont typeface="Arial" panose="020B0604020202020204" pitchFamily="34" charset="0"/>
              <a:buChar char="•"/>
            </a:pPr>
            <a:r>
              <a:rPr lang="en-US" sz="1800"/>
              <a:t>Both men and women tend to underestimate their performance in courtship </a:t>
            </a:r>
          </a:p>
          <a:p>
            <a:pPr marL="228600" lvl="1"/>
            <a:endParaRPr lang="en-US" sz="1800"/>
          </a:p>
          <a:p>
            <a:pPr marL="228600" lvl="1"/>
            <a:r>
              <a:rPr lang="en-US" sz="1800"/>
              <a:t>Future improvements:</a:t>
            </a:r>
          </a:p>
          <a:p>
            <a:pPr marL="514350" lvl="1" indent="-285750">
              <a:buFont typeface="Arial" panose="020B0604020202020204" pitchFamily="34" charset="0"/>
              <a:buChar char="•"/>
            </a:pPr>
            <a:r>
              <a:rPr lang="en-US" sz="1800"/>
              <a:t>Use an expanded dataset to include a larger number of samples</a:t>
            </a:r>
          </a:p>
          <a:p>
            <a:pPr marL="971550" lvl="2" indent="-285750">
              <a:buFont typeface="Arial" panose="020B0604020202020204" pitchFamily="34" charset="0"/>
              <a:buChar char="•"/>
            </a:pPr>
            <a:r>
              <a:rPr lang="en-US" sz="1800"/>
              <a:t>Diverse backgrounds</a:t>
            </a:r>
          </a:p>
          <a:p>
            <a:pPr marL="971550" lvl="2" indent="-285750">
              <a:buFont typeface="Arial" panose="020B0604020202020204" pitchFamily="34" charset="0"/>
              <a:buChar char="•"/>
            </a:pPr>
            <a:r>
              <a:rPr lang="en-US" sz="1800"/>
              <a:t>Different environments</a:t>
            </a:r>
          </a:p>
          <a:p>
            <a:pPr marL="971550" lvl="2" indent="-285750">
              <a:buFont typeface="Arial" panose="020B0604020202020204" pitchFamily="34" charset="0"/>
              <a:buChar char="•"/>
            </a:pPr>
            <a:r>
              <a:rPr lang="en-US" sz="1800"/>
              <a:t>Data from multiple sources</a:t>
            </a:r>
          </a:p>
          <a:p>
            <a:pPr marL="514350" lvl="1" indent="-285750">
              <a:buFont typeface="Arial" panose="020B0604020202020204" pitchFamily="34" charset="0"/>
              <a:buChar char="•"/>
            </a:pPr>
            <a:r>
              <a:rPr lang="en-US" sz="1800"/>
              <a:t>Data normalization and pre-processing </a:t>
            </a:r>
          </a:p>
          <a:p>
            <a:pPr lvl="1" indent="-228600">
              <a:buFont typeface="Arial" panose="020B0604020202020204" pitchFamily="34" charset="0"/>
              <a:buChar char="•"/>
            </a:pPr>
            <a:r>
              <a:rPr lang="en-US" sz="1800"/>
              <a:t>Connect research papers and studies</a:t>
            </a:r>
          </a:p>
        </p:txBody>
      </p:sp>
      <p:cxnSp>
        <p:nvCxnSpPr>
          <p:cNvPr id="15" name="Straight Connector 14">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53340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07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8802A-9097-4261-9100-B30A34C18920}"/>
              </a:ext>
            </a:extLst>
          </p:cNvPr>
          <p:cNvSpPr>
            <a:spLocks noGrp="1"/>
          </p:cNvSpPr>
          <p:nvPr>
            <p:ph type="title"/>
          </p:nvPr>
        </p:nvSpPr>
        <p:spPr>
          <a:xfrm>
            <a:off x="695325" y="603122"/>
            <a:ext cx="2268804" cy="4921378"/>
          </a:xfrm>
        </p:spPr>
        <p:txBody>
          <a:bodyPr vert="horz" lIns="91440" tIns="45720" rIns="91440" bIns="45720" rtlCol="0" anchor="t">
            <a:normAutofit/>
          </a:bodyPr>
          <a:lstStyle/>
          <a:p>
            <a:r>
              <a:rPr lang="en-US" sz="2400"/>
              <a:t>Age difference and </a:t>
            </a:r>
            <a:r>
              <a:rPr lang="en-US" sz="2400" err="1"/>
              <a:t>likehood</a:t>
            </a:r>
            <a:endParaRPr lang="en-US" sz="2400" kern="1200" cap="all" spc="30" baseline="0" err="1">
              <a:solidFill>
                <a:schemeClr val="tx1"/>
              </a:solidFill>
              <a:latin typeface="+mj-lt"/>
              <a:ea typeface="+mj-ea"/>
              <a:cs typeface="+mj-cs"/>
            </a:endParaRPr>
          </a:p>
        </p:txBody>
      </p:sp>
      <p:cxnSp>
        <p:nvCxnSpPr>
          <p:cNvPr id="12" name="Straight Connector 16">
            <a:extLst>
              <a:ext uri="{FF2B5EF4-FFF2-40B4-BE49-F238E27FC236}">
                <a16:creationId xmlns:a16="http://schemas.microsoft.com/office/drawing/2014/main" id="{BB7C66CA-DA4D-47B5-AAC3-CD1A8EE95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33737"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Chart, scatter chart, bubble chart&#10;&#10;Description automatically generated">
            <a:extLst>
              <a:ext uri="{FF2B5EF4-FFF2-40B4-BE49-F238E27FC236}">
                <a16:creationId xmlns:a16="http://schemas.microsoft.com/office/drawing/2014/main" id="{AECD9938-5D51-407B-BE13-35BBE86C2AEE}"/>
              </a:ext>
            </a:extLst>
          </p:cNvPr>
          <p:cNvPicPr>
            <a:picLocks noGrp="1" noChangeAspect="1"/>
          </p:cNvPicPr>
          <p:nvPr>
            <p:ph type="pic" idx="1"/>
          </p:nvPr>
        </p:nvPicPr>
        <p:blipFill rotWithShape="1">
          <a:blip r:embed="rId2"/>
          <a:srcRect t="3359" b="3359"/>
          <a:stretch/>
        </p:blipFill>
        <p:spPr>
          <a:xfrm>
            <a:off x="4038600" y="912132"/>
            <a:ext cx="3489227" cy="2709638"/>
          </a:xfrm>
          <a:prstGeom prst="rect">
            <a:avLst/>
          </a:prstGeom>
        </p:spPr>
      </p:pic>
      <p:pic>
        <p:nvPicPr>
          <p:cNvPr id="6" name="Picture 6" descr="Chart, scatter chart, bubble chart&#10;&#10;Description automatically generated">
            <a:extLst>
              <a:ext uri="{FF2B5EF4-FFF2-40B4-BE49-F238E27FC236}">
                <a16:creationId xmlns:a16="http://schemas.microsoft.com/office/drawing/2014/main" id="{4595F2EA-9DE1-4837-96C2-48CFDD03E878}"/>
              </a:ext>
            </a:extLst>
          </p:cNvPr>
          <p:cNvPicPr>
            <a:picLocks noChangeAspect="1"/>
          </p:cNvPicPr>
          <p:nvPr/>
        </p:nvPicPr>
        <p:blipFill>
          <a:blip r:embed="rId3"/>
          <a:stretch>
            <a:fillRect/>
          </a:stretch>
        </p:blipFill>
        <p:spPr>
          <a:xfrm>
            <a:off x="7818142" y="779374"/>
            <a:ext cx="3573758" cy="2975153"/>
          </a:xfrm>
          <a:prstGeom prst="rect">
            <a:avLst/>
          </a:prstGeom>
        </p:spPr>
      </p:pic>
      <p:sp>
        <p:nvSpPr>
          <p:cNvPr id="4" name="Text Placeholder 3">
            <a:extLst>
              <a:ext uri="{FF2B5EF4-FFF2-40B4-BE49-F238E27FC236}">
                <a16:creationId xmlns:a16="http://schemas.microsoft.com/office/drawing/2014/main" id="{4E967CCA-132E-4CE6-A1E6-5C4B45D17691}"/>
              </a:ext>
            </a:extLst>
          </p:cNvPr>
          <p:cNvSpPr>
            <a:spLocks noGrp="1"/>
          </p:cNvSpPr>
          <p:nvPr>
            <p:ph type="body" sz="half" idx="2"/>
          </p:nvPr>
        </p:nvSpPr>
        <p:spPr>
          <a:xfrm>
            <a:off x="3936125" y="4135822"/>
            <a:ext cx="7455775" cy="1998278"/>
          </a:xfrm>
        </p:spPr>
        <p:txBody>
          <a:bodyPr vert="horz" lIns="91440" tIns="45720" rIns="91440" bIns="45720" rtlCol="0" anchor="t">
            <a:normAutofit/>
          </a:bodyPr>
          <a:lstStyle/>
          <a:p>
            <a:pPr indent="-228600">
              <a:buFont typeface="Arial" panose="020B0604020202020204" pitchFamily="34" charset="0"/>
              <a:buChar char="•"/>
            </a:pPr>
            <a:r>
              <a:rPr lang="en-US"/>
              <a:t>For female high score concentrates at  male in 20~30 and female 20~30</a:t>
            </a:r>
          </a:p>
          <a:p>
            <a:pPr indent="-228600">
              <a:buFont typeface="Arial" panose="020B0604020202020204" pitchFamily="34" charset="0"/>
              <a:buChar char="•"/>
            </a:pPr>
            <a:r>
              <a:rPr lang="en-US"/>
              <a:t>We cannot see other obvious relationship between them</a:t>
            </a:r>
          </a:p>
          <a:p>
            <a:pPr indent="-228600">
              <a:buFont typeface="Arial" panose="020B0604020202020204" pitchFamily="34" charset="0"/>
              <a:buChar char="•"/>
            </a:pPr>
            <a:endParaRPr lang="en-US"/>
          </a:p>
        </p:txBody>
      </p:sp>
    </p:spTree>
    <p:extLst>
      <p:ext uri="{BB962C8B-B14F-4D97-AF65-F5344CB8AC3E}">
        <p14:creationId xmlns:p14="http://schemas.microsoft.com/office/powerpoint/2010/main" val="86098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A682-937B-413D-A9D2-43F863408FF8}"/>
              </a:ext>
            </a:extLst>
          </p:cNvPr>
          <p:cNvSpPr>
            <a:spLocks noGrp="1"/>
          </p:cNvSpPr>
          <p:nvPr>
            <p:ph type="title"/>
          </p:nvPr>
        </p:nvSpPr>
        <p:spPr/>
        <p:txBody>
          <a:bodyPr/>
          <a:lstStyle/>
          <a:p>
            <a:r>
              <a:rPr lang="en-US"/>
              <a:t>Normal distribution</a:t>
            </a:r>
          </a:p>
        </p:txBody>
      </p:sp>
      <p:sp>
        <p:nvSpPr>
          <p:cNvPr id="4" name="Text Placeholder 3">
            <a:extLst>
              <a:ext uri="{FF2B5EF4-FFF2-40B4-BE49-F238E27FC236}">
                <a16:creationId xmlns:a16="http://schemas.microsoft.com/office/drawing/2014/main" id="{CBAB7463-8ECE-407F-B553-59FF1902737E}"/>
              </a:ext>
            </a:extLst>
          </p:cNvPr>
          <p:cNvSpPr>
            <a:spLocks noGrp="1"/>
          </p:cNvSpPr>
          <p:nvPr>
            <p:ph type="body" sz="half" idx="2"/>
          </p:nvPr>
        </p:nvSpPr>
        <p:spPr/>
        <p:txBody>
          <a:bodyPr vert="horz" lIns="91440" tIns="45720" rIns="91440" bIns="45720" rtlCol="0" anchor="t">
            <a:normAutofit/>
          </a:bodyPr>
          <a:lstStyle/>
          <a:p>
            <a:r>
              <a:rPr lang="en-US"/>
              <a:t>The Age of female and male and the Like hood of  male and female are all normal distribution.</a:t>
            </a:r>
          </a:p>
          <a:p>
            <a:r>
              <a:rPr lang="en-US"/>
              <a:t>Using Pearson correlation test to analyze the data</a:t>
            </a:r>
          </a:p>
        </p:txBody>
      </p:sp>
      <p:pic>
        <p:nvPicPr>
          <p:cNvPr id="12" name="Picture 12" descr="Chart&#10;&#10;Description automatically generated">
            <a:extLst>
              <a:ext uri="{FF2B5EF4-FFF2-40B4-BE49-F238E27FC236}">
                <a16:creationId xmlns:a16="http://schemas.microsoft.com/office/drawing/2014/main" id="{12E724BD-0E1C-4FD3-B2AE-E2DC43B0E382}"/>
              </a:ext>
            </a:extLst>
          </p:cNvPr>
          <p:cNvPicPr>
            <a:picLocks noChangeAspect="1"/>
          </p:cNvPicPr>
          <p:nvPr/>
        </p:nvPicPr>
        <p:blipFill>
          <a:blip r:embed="rId2"/>
          <a:stretch>
            <a:fillRect/>
          </a:stretch>
        </p:blipFill>
        <p:spPr>
          <a:xfrm>
            <a:off x="8355806" y="1179085"/>
            <a:ext cx="2743200" cy="1689954"/>
          </a:xfrm>
          <a:prstGeom prst="rect">
            <a:avLst/>
          </a:prstGeom>
        </p:spPr>
      </p:pic>
      <p:pic>
        <p:nvPicPr>
          <p:cNvPr id="13" name="Picture 13" descr="Chart&#10;&#10;Description automatically generated">
            <a:extLst>
              <a:ext uri="{FF2B5EF4-FFF2-40B4-BE49-F238E27FC236}">
                <a16:creationId xmlns:a16="http://schemas.microsoft.com/office/drawing/2014/main" id="{F21727C9-DAD7-40A0-9089-4AA3CDF987C5}"/>
              </a:ext>
            </a:extLst>
          </p:cNvPr>
          <p:cNvPicPr>
            <a:picLocks noChangeAspect="1"/>
          </p:cNvPicPr>
          <p:nvPr/>
        </p:nvPicPr>
        <p:blipFill>
          <a:blip r:embed="rId3"/>
          <a:stretch>
            <a:fillRect/>
          </a:stretch>
        </p:blipFill>
        <p:spPr>
          <a:xfrm>
            <a:off x="5343525" y="3433881"/>
            <a:ext cx="2743200" cy="1680927"/>
          </a:xfrm>
          <a:prstGeom prst="rect">
            <a:avLst/>
          </a:prstGeom>
        </p:spPr>
      </p:pic>
      <p:pic>
        <p:nvPicPr>
          <p:cNvPr id="14" name="Picture 14" descr="A picture containing chart&#10;&#10;Description automatically generated">
            <a:extLst>
              <a:ext uri="{FF2B5EF4-FFF2-40B4-BE49-F238E27FC236}">
                <a16:creationId xmlns:a16="http://schemas.microsoft.com/office/drawing/2014/main" id="{71C46B72-80AD-4A6D-A242-D00E1C839D17}"/>
              </a:ext>
            </a:extLst>
          </p:cNvPr>
          <p:cNvPicPr>
            <a:picLocks noChangeAspect="1"/>
          </p:cNvPicPr>
          <p:nvPr/>
        </p:nvPicPr>
        <p:blipFill>
          <a:blip r:embed="rId4"/>
          <a:stretch>
            <a:fillRect/>
          </a:stretch>
        </p:blipFill>
        <p:spPr>
          <a:xfrm>
            <a:off x="8355806" y="3392028"/>
            <a:ext cx="2743200" cy="1740820"/>
          </a:xfrm>
          <a:prstGeom prst="rect">
            <a:avLst/>
          </a:prstGeom>
        </p:spPr>
      </p:pic>
      <p:pic>
        <p:nvPicPr>
          <p:cNvPr id="17" name="Picture 17" descr="Chart, line chart&#10;&#10;Description automatically generated">
            <a:extLst>
              <a:ext uri="{FF2B5EF4-FFF2-40B4-BE49-F238E27FC236}">
                <a16:creationId xmlns:a16="http://schemas.microsoft.com/office/drawing/2014/main" id="{72B9CD28-FE17-439E-9E65-683E665965AA}"/>
              </a:ext>
            </a:extLst>
          </p:cNvPr>
          <p:cNvPicPr>
            <a:picLocks noGrp="1" noChangeAspect="1"/>
          </p:cNvPicPr>
          <p:nvPr>
            <p:ph type="pic" idx="1"/>
          </p:nvPr>
        </p:nvPicPr>
        <p:blipFill rotWithShape="1">
          <a:blip r:embed="rId5"/>
          <a:srcRect l="9536" r="9536"/>
          <a:stretch/>
        </p:blipFill>
        <p:spPr>
          <a:xfrm>
            <a:off x="5588001" y="1321587"/>
            <a:ext cx="2481263" cy="1546239"/>
          </a:xfrm>
        </p:spPr>
      </p:pic>
    </p:spTree>
    <p:extLst>
      <p:ext uri="{BB962C8B-B14F-4D97-AF65-F5344CB8AC3E}">
        <p14:creationId xmlns:p14="http://schemas.microsoft.com/office/powerpoint/2010/main" val="655128937"/>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303920"/>
      </a:dk2>
      <a:lt2>
        <a:srgbClr val="E2E8E5"/>
      </a:lt2>
      <a:accent1>
        <a:srgbClr val="CF8DAC"/>
      </a:accent1>
      <a:accent2>
        <a:srgbClr val="C57478"/>
      </a:accent2>
      <a:accent3>
        <a:srgbClr val="C8987C"/>
      </a:accent3>
      <a:accent4>
        <a:srgbClr val="B4A36A"/>
      </a:accent4>
      <a:accent5>
        <a:srgbClr val="9EA973"/>
      </a:accent5>
      <a:accent6>
        <a:srgbClr val="83AF67"/>
      </a:accent6>
      <a:hlink>
        <a:srgbClr val="579075"/>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3</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ChronicleVTI</vt:lpstr>
      <vt:lpstr>An Analysis of first impressions</vt:lpstr>
      <vt:lpstr>Trait Significance by Groups of people</vt:lpstr>
      <vt:lpstr>Results and Conclusions</vt:lpstr>
      <vt:lpstr>Self-Confidence versus perception</vt:lpstr>
      <vt:lpstr>Grounding check</vt:lpstr>
      <vt:lpstr>Overlaying sample estimates and ratings</vt:lpstr>
      <vt:lpstr>Results</vt:lpstr>
      <vt:lpstr>Age difference and likehood</vt:lpstr>
      <vt:lpstr>Normal distribution</vt:lpstr>
      <vt:lpstr>Age and likehood relation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first impressions</dc:title>
  <dc:creator>Saito, Koya Volk</dc:creator>
  <cp:revision>1</cp:revision>
  <dcterms:created xsi:type="dcterms:W3CDTF">2020-12-07T00:28:02Z</dcterms:created>
  <dcterms:modified xsi:type="dcterms:W3CDTF">2020-12-09T16:10:31Z</dcterms:modified>
</cp:coreProperties>
</file>