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6619"/>
            <a:ext cx="7766936" cy="1376516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    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7019"/>
            <a:ext cx="8596668" cy="46943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variables are dynamically typed.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follow specific naming rules.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Variables can be assigned at a once.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type( ) to check the data type.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casting allows conversion between types.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 exist in side the functions.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exist outside the function.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7019"/>
            <a:ext cx="8596668" cy="46943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are used to execute code based on a condition.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break statement is used to exit a loop immediately when a condition is met.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 in range(1, 6):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 num == 3: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break      # Stops the loop when num is 3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print(num)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7755"/>
            <a:ext cx="8596668" cy="5323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continue statement skip the current iteration and moves to next iteration.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num in range(1, 6):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num == 3: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            # Skips printing when num is 3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print(num)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3" y="1946787"/>
            <a:ext cx="7905137" cy="3215148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																								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89" y="593558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Python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45334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Python,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used to store data values.Python does not require you to declare a variable type.It determines the type based on assigned values.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Variables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10 # Integer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3.14 # Float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= “Madhuri" # String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active= True #Boolean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Naming Rules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168"/>
            <a:ext cx="8596668" cy="4734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start with a letter (A-Z or a-z) or an underscore_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start with a number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contain letters, numbers, and underscores ( _ 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use Python 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if , else ,while ,def)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valid_name = “Hello”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_invalid = 5 # Starts with an underscore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9number = 100 #(cannot start with a number)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57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Assigning Multiple Variables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173"/>
            <a:ext cx="8596668" cy="458618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allows multiple variables to be assigned at once.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 = 1, 2, 3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print(a, b, c)     #Output: 1,2,3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assign the same value to multiple variables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y = z = "Same Value"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75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7355"/>
            <a:ext cx="8596668" cy="51696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variables can hold different types of data.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10    # Integer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     # Float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= "Python“    # String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= True           # Boolean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= [1, 2, 3]      # List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Type( ) :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data type , use type( )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print(type(num))      # Output: &lt;class 'int’&gt;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print(type(pi))        # Output: &lt;class 'float'&gt;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8825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Variable Type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4" y="1472331"/>
            <a:ext cx="8596668" cy="50661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one type of data into another type of data dynamically is know as Type Casting.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    # Integer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str(x)    # Now it's a string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int("10")     # Converts string "10" to integer 10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float(3)       # Converts integer 3 to float 3.0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and Local Variables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6348"/>
            <a:ext cx="8596668" cy="526025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Variables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variable which can be declared in side the function is know as local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variable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greet():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message = “Hello, World!”    # Local variable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print(message)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greet()            # Output: Hello, World!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print(message) #  This would cause an error because 'message' is not accessible outside the function.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1613"/>
            <a:ext cx="8596668" cy="55497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which can be declared out side of the function is know as global 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greeting = "Hello, World!"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say_hello():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print(greeting)        # Accessing the global variable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say_hello()            # Output: Hello, World!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print(greeting)      # Output: Hello, World!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91613"/>
            <a:ext cx="8596668" cy="55497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way to declare a global variable inside a function by using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keyword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= 0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increment():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global count      # Declare 'count' as a global variable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count=count+1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increment()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print(count)      # Output: 1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3198</Words>
  <Application>WPS Presentation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Arial</vt:lpstr>
      <vt:lpstr>Times New Roman</vt:lpstr>
      <vt:lpstr>Microsoft YaHei</vt:lpstr>
      <vt:lpstr>Arial Unicode MS</vt:lpstr>
      <vt:lpstr>Trebuchet MS</vt:lpstr>
      <vt:lpstr>Calibri</vt:lpstr>
      <vt:lpstr>Facet</vt:lpstr>
      <vt:lpstr>Variables     </vt:lpstr>
      <vt:lpstr>Variables in Python</vt:lpstr>
      <vt:lpstr>Variable Naming Rules</vt:lpstr>
      <vt:lpstr>Assigning Multiple Variables</vt:lpstr>
      <vt:lpstr>Variable Types</vt:lpstr>
      <vt:lpstr>Changing Variable Type</vt:lpstr>
      <vt:lpstr>Global and Local Variables</vt:lpstr>
      <vt:lpstr>PowerPoint 演示文稿</vt:lpstr>
      <vt:lpstr>PowerPoint 演示文稿</vt:lpstr>
      <vt:lpstr>Summary</vt:lpstr>
      <vt:lpstr>Conditional Statements</vt:lpstr>
      <vt:lpstr>PowerPoint 演示文稿</vt:lpstr>
      <vt:lpstr>                        Thank you  																																													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 koya</dc:creator>
  <cp:lastModifiedBy>Madhuri Koya 536</cp:lastModifiedBy>
  <cp:revision>3</cp:revision>
  <dcterms:created xsi:type="dcterms:W3CDTF">2025-02-10T07:11:00Z</dcterms:created>
  <dcterms:modified xsi:type="dcterms:W3CDTF">2025-02-11T09:44:58Z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7B7DD522E6214C11BC41412CF75D209C_12</vt:lpwstr>
  </property>
  <property fmtid="{D5CDD505-2E9C-101B-9397-08002B2CF9AE}" pid="3" name="KSOProductBuildVer">
    <vt:lpwstr>1033-12.2.0.19805</vt:lpwstr>
  </property>
</Properties>
</file>