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8" r:id="rId3"/>
    <p:sldId id="290" r:id="rId4"/>
    <p:sldId id="295" r:id="rId5"/>
    <p:sldId id="300" r:id="rId6"/>
    <p:sldId id="298" r:id="rId7"/>
    <p:sldId id="297" r:id="rId8"/>
    <p:sldId id="301" r:id="rId9"/>
    <p:sldId id="278" r:id="rId10"/>
    <p:sldId id="277" r:id="rId11"/>
    <p:sldId id="276" r:id="rId12"/>
    <p:sldId id="280" r:id="rId13"/>
    <p:sldId id="279" r:id="rId14"/>
    <p:sldId id="281" r:id="rId15"/>
    <p:sldId id="282" r:id="rId16"/>
    <p:sldId id="283" r:id="rId17"/>
    <p:sldId id="302" r:id="rId18"/>
    <p:sldId id="303" r:id="rId19"/>
    <p:sldId id="304" r:id="rId20"/>
    <p:sldId id="287" r:id="rId21"/>
    <p:sldId id="307" r:id="rId22"/>
    <p:sldId id="308" r:id="rId23"/>
    <p:sldId id="309" r:id="rId24"/>
    <p:sldId id="310" r:id="rId25"/>
    <p:sldId id="259" r:id="rId26"/>
    <p:sldId id="260" r:id="rId27"/>
    <p:sldId id="306" r:id="rId28"/>
    <p:sldId id="261" r:id="rId29"/>
    <p:sldId id="274" r:id="rId30"/>
    <p:sldId id="275" r:id="rId31"/>
  </p:sldIdLst>
  <p:sldSz cx="12192000" cy="6858000"/>
  <p:notesSz cx="6858000" cy="9144000"/>
  <p:defaultTextStyle>
    <a:defPPr>
      <a:defRPr lang="ru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93B4"/>
    <a:srgbClr val="BFBFBF"/>
    <a:srgbClr val="CAABFF"/>
    <a:srgbClr val="514972"/>
    <a:srgbClr val="6E5672"/>
    <a:srgbClr val="646872"/>
    <a:srgbClr val="FFF3CC"/>
    <a:srgbClr val="C491A3"/>
    <a:srgbClr val="94B67B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12"/>
  </p:normalViewPr>
  <p:slideViewPr>
    <p:cSldViewPr snapToGrid="0" snapToObjects="1" showGuides="1">
      <p:cViewPr varScale="1">
        <p:scale>
          <a:sx n="107" d="100"/>
          <a:sy n="107" d="100"/>
        </p:scale>
        <p:origin x="73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MD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59E57-6B48-F641-9EE4-5EA564C4CC43}" type="datetimeFigureOut">
              <a:rPr lang="ru-MD" smtClean="0"/>
              <a:t>21.09.2025</a:t>
            </a:fld>
            <a:endParaRPr lang="ru-MD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MD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MD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CDC3E-7694-2240-91A6-44F2DAEBC9F5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6937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MD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CDC3E-7694-2240-91A6-44F2DAEBC9F5}" type="slidenum">
              <a:rPr lang="ru-MD" smtClean="0"/>
              <a:t>1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978173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MD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CDC3E-7694-2240-91A6-44F2DAEBC9F5}" type="slidenum">
              <a:rPr lang="ru-MD" smtClean="0"/>
              <a:t>24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34638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MD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CDC3E-7694-2240-91A6-44F2DAEBC9F5}" type="slidenum">
              <a:rPr lang="ru-MD" smtClean="0"/>
              <a:t>28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012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MD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CDC3E-7694-2240-91A6-44F2DAEBC9F5}" type="slidenum">
              <a:rPr lang="ru-MD" smtClean="0"/>
              <a:t>2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28814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MD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CDC3E-7694-2240-91A6-44F2DAEBC9F5}" type="slidenum">
              <a:rPr lang="ru-MD" smtClean="0"/>
              <a:t>3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87533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MD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CDC3E-7694-2240-91A6-44F2DAEBC9F5}" type="slidenum">
              <a:rPr lang="ru-MD" smtClean="0"/>
              <a:t>4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740942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MD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CDC3E-7694-2240-91A6-44F2DAEBC9F5}" type="slidenum">
              <a:rPr lang="ru-MD" smtClean="0"/>
              <a:t>5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01318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MD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CDC3E-7694-2240-91A6-44F2DAEBC9F5}" type="slidenum">
              <a:rPr lang="ru-MD" smtClean="0"/>
              <a:t>6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634478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MD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CDC3E-7694-2240-91A6-44F2DAEBC9F5}" type="slidenum">
              <a:rPr lang="ru-MD" smtClean="0"/>
              <a:t>7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235699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MD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CDC3E-7694-2240-91A6-44F2DAEBC9F5}" type="slidenum">
              <a:rPr lang="ru-MD" smtClean="0"/>
              <a:t>8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781807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MD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CDC3E-7694-2240-91A6-44F2DAEBC9F5}" type="slidenum">
              <a:rPr lang="ru-MD" smtClean="0"/>
              <a:t>11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8022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BDDB5-D020-DE4E-9159-6DA5A682E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28E70C-0525-1741-A72D-43AE568FB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D97220-91F8-084A-9EF1-92B0FF05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21.09.2025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6F973C-BB92-294D-AFBB-7E63927E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738247-91BA-3B4F-9464-761486A6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93572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408EF-B97A-AA42-BF95-F2F06E19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B17022-9372-E94B-AF3E-C293C128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5B9685-4DA7-B84D-AA22-C586E4FC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21.09.2025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B37BDC-9AD0-2545-80BE-F26533D7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86ECA9-DECC-1544-9F44-C8CA1883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56186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E1488B-6147-4C4A-B11E-1CF3DCD6E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1C08AD-88C5-0F46-8796-70BAF63C5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98E139-311F-7849-A9E9-C9E786CE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21.09.2025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EF3E1-B7BE-2649-95F5-DE2154BF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A4EA5F-6C89-D744-8BD1-4B621A6D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06009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0D807-8E43-4F46-A17F-5667D436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9FA42B-DA84-AB4D-9F6E-037C5AC7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F788A8-CBCA-AC46-990D-20CFBCF2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21.09.2025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E5AAF2-5198-7140-B9F8-FF4DF28E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99E185-6AD0-274D-9309-44650526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7381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40277-1CC4-6B42-B1F4-3E50C746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655F24-04F0-3243-BC44-4CE2212AD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786F28-C9E8-5F40-98FF-B79D3672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21.09.2025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20DE3-0E72-054E-A2C7-D5CA813E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69547-F88C-104E-9EB2-54D71442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46658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E64E9-85F2-754A-AC54-B8AA522E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8935E6-A40D-7E42-9BE7-23BDD5BF5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FA42D7-A53A-6742-9EF9-7F1EA6E56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B055C5-DED3-ED45-A60F-981F4C57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21.09.2025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55CE8A-8A59-864D-916C-1D8237CF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E141F7-C450-9348-81F5-3C01D0B1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8417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533C5-B8AE-C740-98A1-C3F0AFCA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D2AC25-1021-E340-9967-86DBAEFD4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E6EE28-7349-6943-BC3A-5C794C13B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CEE499-1FC3-A04E-B0D3-6DABE3484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8C65DC-F60C-9F4A-878B-364B8CD97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F0AB0F-9D57-3440-A497-B043A4B4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21.09.2025</a:t>
            </a:fld>
            <a:endParaRPr lang="ru-MD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CA4750-9ABA-6048-8BAA-FFD7FF22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D61B14-50D5-5A44-A8F8-BC6E13D8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55413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368E7-42B4-5348-8787-2F7308B3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9F1798-4038-8D4C-B7E8-9DC6EA89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21.09.2025</a:t>
            </a:fld>
            <a:endParaRPr lang="ru-MD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DF6E98-2C65-BE45-B588-BD1C733F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37F15D-9237-2648-8C3F-8B0FCBA5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85169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FAD9F3-7A97-8845-AB44-E0BEEA0E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21.09.2025</a:t>
            </a:fld>
            <a:endParaRPr lang="ru-MD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798C65-9E5D-9C48-9CF5-D3F5EC33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17853E-C286-0146-8393-1DFE3857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96196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059D2-E165-AD4D-ADCB-D79F8D17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6406B-617A-B746-95A7-FD6368DF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7315A3-A843-A844-B482-E8CD0CBE3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00A97E-C6A1-1E49-B0A7-6029811C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21.09.2025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5ABEAD-2229-BC49-AEFC-981A1C79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0D729B-956B-3A49-BACC-322EFAA4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90511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C02EE-BA6D-074A-BF2F-20A6576B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66FEE5-9CFF-A34B-BA83-905E29EC1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F68B58-6503-A049-87F5-1A6294D5E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89D694-FE71-DE4F-9FF9-79615C35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21.09.2025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4E13FF-5009-5E4C-A460-053F0259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497570-0DCD-FE4D-9495-AEF46A82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53357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052F8-9B87-0748-8EF8-1B37671D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84C313-C6A9-AE40-AB8B-5698126E1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36DF44-C282-404D-80DB-9018F13DF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5DDC-1C67-144A-81A6-42D83C187609}" type="datetimeFigureOut">
              <a:rPr lang="ru-MD" smtClean="0"/>
              <a:t>21.09.2025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71EEB6-213C-0C49-A12E-0F30E7DCB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4CA6C2-EBE0-C547-B623-A9679C762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9195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M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zt3sTEe5rQ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070F03-4C66-2A44-AE65-EA9FE767A3FE}"/>
              </a:ext>
            </a:extLst>
          </p:cNvPr>
          <p:cNvSpPr txBox="1"/>
          <p:nvPr/>
        </p:nvSpPr>
        <p:spPr>
          <a:xfrm>
            <a:off x="1579222" y="2123002"/>
            <a:ext cx="10003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AlMa3</a:t>
            </a:r>
            <a:endParaRPr lang="ru-RU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Not just meeting notes – 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 full AI business orchestrator.</a:t>
            </a:r>
            <a:endParaRPr lang="ru-MD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AFEE6-4714-864E-81EB-1C95C5DD41F1}"/>
              </a:ext>
            </a:extLst>
          </p:cNvPr>
          <p:cNvSpPr txBox="1"/>
          <p:nvPr/>
        </p:nvSpPr>
        <p:spPr>
          <a:xfrm>
            <a:off x="1579222" y="434359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FalcoNS</a:t>
            </a:r>
            <a:endParaRPr lang="ru-MD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18208-A6C1-044B-8D77-95DA4B0BCD6C}"/>
              </a:ext>
            </a:extLst>
          </p:cNvPr>
          <p:cNvSpPr txBox="1"/>
          <p:nvPr/>
        </p:nvSpPr>
        <p:spPr>
          <a:xfrm>
            <a:off x="1579222" y="4743705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CODESHINE 2025</a:t>
            </a:r>
            <a:endParaRPr lang="ru-MD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7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Jira (software) - Wikipedia">
            <a:extLst>
              <a:ext uri="{FF2B5EF4-FFF2-40B4-BE49-F238E27FC236}">
                <a16:creationId xmlns:a16="http://schemas.microsoft.com/office/drawing/2014/main" id="{EE95A156-C840-D74A-AD85-B0E2A5D52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060" y="1747826"/>
            <a:ext cx="2524773" cy="106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lack Review: The Top Team Communication App for the Workplace | PCMag">
            <a:extLst>
              <a:ext uri="{FF2B5EF4-FFF2-40B4-BE49-F238E27FC236}">
                <a16:creationId xmlns:a16="http://schemas.microsoft.com/office/drawing/2014/main" id="{4B33F5A3-7B45-6641-819D-090B70651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609" r="93125">
                        <a14:foregroundMark x1="41328" y1="43611" x2="37266" y2="44306"/>
                        <a14:foregroundMark x1="38003" y1="48889" x2="38359" y2="51111"/>
                        <a14:foregroundMark x1="38359" y1="51111" x2="41719" y2="54722"/>
                        <a14:foregroundMark x1="41719" y1="54722" x2="40078" y2="61250"/>
                        <a14:foregroundMark x1="40078" y1="61250" x2="35547" y2="62500"/>
                        <a14:foregroundMark x1="35547" y1="62500" x2="35625" y2="62500"/>
                        <a14:foregroundMark x1="48281" y1="59722" x2="47969" y2="34028"/>
                        <a14:foregroundMark x1="71719" y1="59306" x2="69453" y2="52500"/>
                        <a14:foregroundMark x1="69453" y1="52500" x2="71016" y2="43611"/>
                        <a14:foregroundMark x1="71016" y1="43611" x2="72891" y2="42778"/>
                        <a14:foregroundMark x1="84922" y1="55972" x2="85156" y2="36389"/>
                        <a14:foregroundMark x1="92891" y1="43750" x2="93203" y2="42222"/>
                        <a14:foregroundMark x1="17969" y1="54028" x2="23359" y2="53750"/>
                        <a14:foregroundMark x1="23359" y1="53750" x2="24063" y2="54028"/>
                        <a14:foregroundMark x1="17734" y1="68194" x2="17109" y2="66111"/>
                        <a14:foregroundMark x1="10547" y1="62361" x2="11172" y2="57083"/>
                        <a14:foregroundMark x1="4609" y1="54583" x2="5781" y2="54028"/>
                        <a14:foregroundMark x1="6406" y1="46806" x2="11094" y2="45972"/>
                        <a14:foregroundMark x1="12266" y1="34861" x2="11797" y2="31806"/>
                        <a14:foregroundMark x1="18672" y1="44306" x2="18672" y2="34722"/>
                        <a14:foregroundMark x1="24531" y1="45833" x2="24063" y2="43333"/>
                        <a14:backgroundMark x1="36953" y1="47361" x2="36953" y2="47361"/>
                        <a14:backgroundMark x1="37422" y1="47639" x2="37891" y2="47083"/>
                        <a14:backgroundMark x1="38125" y1="47917" x2="38125" y2="48056"/>
                        <a14:backgroundMark x1="37734" y1="48056" x2="37813" y2="47917"/>
                        <a14:backgroundMark x1="37500" y1="46806" x2="37813" y2="46806"/>
                        <a14:backgroundMark x1="37891" y1="46806" x2="37500" y2="45972"/>
                        <a14:backgroundMark x1="38359" y1="47500" x2="38359" y2="4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609" b="22349"/>
          <a:stretch/>
        </p:blipFill>
        <p:spPr bwMode="auto">
          <a:xfrm>
            <a:off x="7819762" y="3142673"/>
            <a:ext cx="3730580" cy="115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logo for Trello.">
            <a:extLst>
              <a:ext uri="{FF2B5EF4-FFF2-40B4-BE49-F238E27FC236}">
                <a16:creationId xmlns:a16="http://schemas.microsoft.com/office/drawing/2014/main" id="{C65C5B3F-AE4F-F04D-8352-8E151BB76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8135" y1="54923" x2="37598" y2="48697"/>
                        <a14:foregroundMark x1="45313" y1="53330" x2="45850" y2="49228"/>
                        <a14:foregroundMark x1="54297" y1="53137" x2="55420" y2="48359"/>
                        <a14:foregroundMark x1="65479" y1="50483" x2="66016" y2="43919"/>
                        <a14:foregroundMark x1="71582" y1="52461" x2="71582" y2="44981"/>
                        <a14:foregroundMark x1="77686" y1="53330" x2="81641" y2="47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491" b="37494"/>
          <a:stretch/>
        </p:blipFill>
        <p:spPr bwMode="auto">
          <a:xfrm>
            <a:off x="7533362" y="4628990"/>
            <a:ext cx="4226023" cy="115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B5C6F78-41F3-954D-AB87-13DDC176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7" y="1811936"/>
            <a:ext cx="4438767" cy="86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Teams Logo, symbol, meaning, history, PNG, brand">
            <a:extLst>
              <a:ext uri="{FF2B5EF4-FFF2-40B4-BE49-F238E27FC236}">
                <a16:creationId xmlns:a16="http://schemas.microsoft.com/office/drawing/2014/main" id="{2F266AD5-E1D3-C240-A3B2-023C22F8C4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74" b="23330"/>
          <a:stretch/>
        </p:blipFill>
        <p:spPr bwMode="auto">
          <a:xfrm>
            <a:off x="512090" y="2942205"/>
            <a:ext cx="4646764" cy="140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Zoom Icons and Logos: Enhancing Visual Communication - blog -  imaginethatcreative.net">
            <a:extLst>
              <a:ext uri="{FF2B5EF4-FFF2-40B4-BE49-F238E27FC236}">
                <a16:creationId xmlns:a16="http://schemas.microsoft.com/office/drawing/2014/main" id="{B0DA4E78-0156-4141-945C-C16E4BAE1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583" b="90000" l="10000" r="90000">
                        <a14:foregroundMark x1="22969" y1="10667" x2="25833" y2="9583"/>
                        <a14:foregroundMark x1="44427" y1="21083" x2="49896" y2="20250"/>
                        <a14:foregroundMark x1="51615" y1="27500" x2="52760" y2="23750"/>
                        <a14:foregroundMark x1="20208" y1="28750" x2="26823" y2="29167"/>
                        <a14:foregroundMark x1="26823" y1="29167" x2="30625" y2="23583"/>
                        <a14:foregroundMark x1="63073" y1="27083" x2="64479" y2="20417"/>
                        <a14:foregroundMark x1="74271" y1="20250" x2="78646" y2="21333"/>
                        <a14:foregroundMark x1="78646" y1="21333" x2="81406" y2="2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28" t="2414" r="6476" b="47586"/>
          <a:stretch/>
        </p:blipFill>
        <p:spPr bwMode="auto">
          <a:xfrm>
            <a:off x="512090" y="4397986"/>
            <a:ext cx="3880725" cy="147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3FC67A8-CE99-6E42-94E2-FBE7491C1939}"/>
              </a:ext>
            </a:extLst>
          </p:cNvPr>
          <p:cNvCxnSpPr>
            <a:cxnSpLocks/>
          </p:cNvCxnSpPr>
          <p:nvPr/>
        </p:nvCxnSpPr>
        <p:spPr>
          <a:xfrm flipH="1">
            <a:off x="5554640" y="-150125"/>
            <a:ext cx="1665026" cy="42853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B5136A4-2B1C-EC4F-9A4F-B86EF1C8860F}"/>
              </a:ext>
            </a:extLst>
          </p:cNvPr>
          <p:cNvCxnSpPr>
            <a:cxnSpLocks/>
          </p:cNvCxnSpPr>
          <p:nvPr/>
        </p:nvCxnSpPr>
        <p:spPr>
          <a:xfrm flipH="1">
            <a:off x="5554639" y="3583140"/>
            <a:ext cx="1665027" cy="5521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870448E-D2E4-1B4B-9878-A243FE0665E6}"/>
              </a:ext>
            </a:extLst>
          </p:cNvPr>
          <p:cNvCxnSpPr>
            <a:cxnSpLocks/>
          </p:cNvCxnSpPr>
          <p:nvPr/>
        </p:nvCxnSpPr>
        <p:spPr>
          <a:xfrm flipH="1">
            <a:off x="5457403" y="3583140"/>
            <a:ext cx="1762264" cy="37730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CBC1198-9EA9-1C4F-802D-6ED2815CA11E}"/>
              </a:ext>
            </a:extLst>
          </p:cNvPr>
          <p:cNvSpPr txBox="1"/>
          <p:nvPr/>
        </p:nvSpPr>
        <p:spPr>
          <a:xfrm>
            <a:off x="8461471" y="521651"/>
            <a:ext cx="364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Step 2 Management </a:t>
            </a:r>
            <a:endParaRPr lang="ru-MD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19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DF3E435-6EEB-C548-BE9C-EE3B3B8DF474}"/>
              </a:ext>
            </a:extLst>
          </p:cNvPr>
          <p:cNvGrpSpPr/>
          <p:nvPr/>
        </p:nvGrpSpPr>
        <p:grpSpPr>
          <a:xfrm>
            <a:off x="770257" y="3429000"/>
            <a:ext cx="2880000" cy="2880000"/>
            <a:chOff x="770257" y="3429000"/>
            <a:chExt cx="2890535" cy="2895722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FA3D9276-714C-9C4F-8383-C92F13534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257" y="3429000"/>
              <a:ext cx="2890535" cy="289053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DDDECE-6225-4145-A768-3202CB845667}"/>
                </a:ext>
              </a:extLst>
            </p:cNvPr>
            <p:cNvSpPr txBox="1"/>
            <p:nvPr/>
          </p:nvSpPr>
          <p:spPr>
            <a:xfrm>
              <a:off x="1815416" y="5616836"/>
              <a:ext cx="80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PM</a:t>
              </a:r>
              <a:endParaRPr lang="ru-MD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FF77D8-AB09-6049-B039-13D41DD5A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335" y="3423841"/>
            <a:ext cx="2880000" cy="288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0D4A79-E385-534E-BCF9-F16E7937A661}"/>
              </a:ext>
            </a:extLst>
          </p:cNvPr>
          <p:cNvSpPr txBox="1"/>
          <p:nvPr/>
        </p:nvSpPr>
        <p:spPr>
          <a:xfrm>
            <a:off x="8792337" y="5595955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endParaRPr lang="ru-MD" sz="4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49D58C6-A536-0F43-A369-840A2564BC05}"/>
              </a:ext>
            </a:extLst>
          </p:cNvPr>
          <p:cNvCxnSpPr>
            <a:cxnSpLocks/>
          </p:cNvCxnSpPr>
          <p:nvPr/>
        </p:nvCxnSpPr>
        <p:spPr>
          <a:xfrm flipH="1">
            <a:off x="5554640" y="-150125"/>
            <a:ext cx="1665026" cy="42853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C6A6788-07A5-0F42-B124-5C85305FA3B6}"/>
              </a:ext>
            </a:extLst>
          </p:cNvPr>
          <p:cNvCxnSpPr>
            <a:cxnSpLocks/>
          </p:cNvCxnSpPr>
          <p:nvPr/>
        </p:nvCxnSpPr>
        <p:spPr>
          <a:xfrm flipH="1">
            <a:off x="5554639" y="3583140"/>
            <a:ext cx="1665027" cy="5521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AE0E5878-8F5F-694E-A390-780ECEECBBBB}"/>
              </a:ext>
            </a:extLst>
          </p:cNvPr>
          <p:cNvCxnSpPr>
            <a:cxnSpLocks/>
          </p:cNvCxnSpPr>
          <p:nvPr/>
        </p:nvCxnSpPr>
        <p:spPr>
          <a:xfrm flipH="1">
            <a:off x="5457403" y="3583140"/>
            <a:ext cx="1762264" cy="37730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Овал 59">
            <a:extLst>
              <a:ext uri="{FF2B5EF4-FFF2-40B4-BE49-F238E27FC236}">
                <a16:creationId xmlns:a16="http://schemas.microsoft.com/office/drawing/2014/main" id="{8DF79503-42E4-914F-9409-ECDC30002D7D}"/>
              </a:ext>
            </a:extLst>
          </p:cNvPr>
          <p:cNvSpPr/>
          <p:nvPr/>
        </p:nvSpPr>
        <p:spPr>
          <a:xfrm>
            <a:off x="2931948" y="5934215"/>
            <a:ext cx="463296" cy="463296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0C412469-E594-944A-A7D1-00DF08102D6E}"/>
              </a:ext>
            </a:extLst>
          </p:cNvPr>
          <p:cNvSpPr/>
          <p:nvPr/>
        </p:nvSpPr>
        <p:spPr>
          <a:xfrm>
            <a:off x="10111686" y="5930724"/>
            <a:ext cx="463296" cy="463296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3BF2116-CA16-CF4A-B7F2-65832C63B56F}"/>
              </a:ext>
            </a:extLst>
          </p:cNvPr>
          <p:cNvSpPr txBox="1"/>
          <p:nvPr/>
        </p:nvSpPr>
        <p:spPr>
          <a:xfrm>
            <a:off x="8461471" y="521651"/>
            <a:ext cx="364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Step 2 Management </a:t>
            </a:r>
            <a:endParaRPr lang="ru-MD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6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DF3E435-6EEB-C548-BE9C-EE3B3B8DF474}"/>
              </a:ext>
            </a:extLst>
          </p:cNvPr>
          <p:cNvGrpSpPr/>
          <p:nvPr/>
        </p:nvGrpSpPr>
        <p:grpSpPr>
          <a:xfrm>
            <a:off x="770257" y="3429000"/>
            <a:ext cx="2880000" cy="2880000"/>
            <a:chOff x="770257" y="3429000"/>
            <a:chExt cx="2890535" cy="2895722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FA3D9276-714C-9C4F-8383-C92F13534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257" y="3429000"/>
              <a:ext cx="2890535" cy="289053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DDDECE-6225-4145-A768-3202CB845667}"/>
                </a:ext>
              </a:extLst>
            </p:cNvPr>
            <p:cNvSpPr txBox="1"/>
            <p:nvPr/>
          </p:nvSpPr>
          <p:spPr>
            <a:xfrm>
              <a:off x="1815416" y="5616836"/>
              <a:ext cx="80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PM</a:t>
              </a:r>
              <a:endParaRPr lang="ru-MD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FF77D8-AB09-6049-B039-13D41DD5A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335" y="3423841"/>
            <a:ext cx="2880000" cy="288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0D4A79-E385-534E-BCF9-F16E7937A661}"/>
              </a:ext>
            </a:extLst>
          </p:cNvPr>
          <p:cNvSpPr txBox="1"/>
          <p:nvPr/>
        </p:nvSpPr>
        <p:spPr>
          <a:xfrm>
            <a:off x="8792337" y="5595955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endParaRPr lang="ru-MD" sz="4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49D58C6-A536-0F43-A369-840A2564BC05}"/>
              </a:ext>
            </a:extLst>
          </p:cNvPr>
          <p:cNvCxnSpPr>
            <a:cxnSpLocks/>
          </p:cNvCxnSpPr>
          <p:nvPr/>
        </p:nvCxnSpPr>
        <p:spPr>
          <a:xfrm flipH="1">
            <a:off x="5554640" y="-150125"/>
            <a:ext cx="1665026" cy="42853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C6A6788-07A5-0F42-B124-5C85305FA3B6}"/>
              </a:ext>
            </a:extLst>
          </p:cNvPr>
          <p:cNvCxnSpPr>
            <a:cxnSpLocks/>
          </p:cNvCxnSpPr>
          <p:nvPr/>
        </p:nvCxnSpPr>
        <p:spPr>
          <a:xfrm flipH="1">
            <a:off x="5554639" y="3583140"/>
            <a:ext cx="1665027" cy="5521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AE0E5878-8F5F-694E-A390-780ECEECBBBB}"/>
              </a:ext>
            </a:extLst>
          </p:cNvPr>
          <p:cNvCxnSpPr>
            <a:cxnSpLocks/>
          </p:cNvCxnSpPr>
          <p:nvPr/>
        </p:nvCxnSpPr>
        <p:spPr>
          <a:xfrm flipH="1">
            <a:off x="5457403" y="3583140"/>
            <a:ext cx="1762264" cy="37730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7A2E3F8D-FCBD-ED47-B93C-30A581E26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824" y="2238265"/>
            <a:ext cx="828000" cy="828000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EE19237C-CA83-1348-A96A-2B7ACAB3B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53" y="5557240"/>
            <a:ext cx="828000" cy="828000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8B2D988E-53F5-F842-B21B-F7BC3F476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330" y="3892460"/>
            <a:ext cx="828000" cy="828000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7B2C6A6E-029C-0348-B36C-3089A3C84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024" y="3052080"/>
            <a:ext cx="831600" cy="831600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3CC49D77-4D7C-5547-AEBF-4FC85EC6D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330" y="4720460"/>
            <a:ext cx="828000" cy="828000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E8A60722-0D12-EA46-9F42-D5DBB37D1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152" y="3892460"/>
            <a:ext cx="828000" cy="828000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8C148719-1681-864D-9895-270AE04E7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183" y="3055680"/>
            <a:ext cx="828000" cy="828000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FB72F2D0-8AC7-F940-AC21-0698F4B02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143" y="4729240"/>
            <a:ext cx="828000" cy="828000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4934A3DD-261A-8A4B-B4B4-8A325C614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303" y="5566020"/>
            <a:ext cx="828000" cy="828000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D0E072C5-5B09-6F4C-837E-4755F00FA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183" y="2218900"/>
            <a:ext cx="828000" cy="828000"/>
          </a:xfrm>
          <a:prstGeom prst="rect">
            <a:avLst/>
          </a:prstGeom>
        </p:spPr>
      </p:pic>
      <p:sp>
        <p:nvSpPr>
          <p:cNvPr id="21" name="Овал 20">
            <a:extLst>
              <a:ext uri="{FF2B5EF4-FFF2-40B4-BE49-F238E27FC236}">
                <a16:creationId xmlns:a16="http://schemas.microsoft.com/office/drawing/2014/main" id="{5BCD81B1-79C4-A344-BEF9-6AC6F623451E}"/>
              </a:ext>
            </a:extLst>
          </p:cNvPr>
          <p:cNvSpPr/>
          <p:nvPr/>
        </p:nvSpPr>
        <p:spPr>
          <a:xfrm>
            <a:off x="10111686" y="5930724"/>
            <a:ext cx="463296" cy="463296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7B0678B6-D853-604D-9073-9F2968F2A8A5}"/>
              </a:ext>
            </a:extLst>
          </p:cNvPr>
          <p:cNvSpPr/>
          <p:nvPr/>
        </p:nvSpPr>
        <p:spPr>
          <a:xfrm>
            <a:off x="2931948" y="5934215"/>
            <a:ext cx="463296" cy="463296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AA3A10-0EB1-BB40-B65D-918E74BCD816}"/>
              </a:ext>
            </a:extLst>
          </p:cNvPr>
          <p:cNvSpPr txBox="1"/>
          <p:nvPr/>
        </p:nvSpPr>
        <p:spPr>
          <a:xfrm>
            <a:off x="8461471" y="521651"/>
            <a:ext cx="364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Step 2 Management </a:t>
            </a:r>
            <a:endParaRPr lang="ru-MD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36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DF3E435-6EEB-C548-BE9C-EE3B3B8DF474}"/>
              </a:ext>
            </a:extLst>
          </p:cNvPr>
          <p:cNvGrpSpPr/>
          <p:nvPr/>
        </p:nvGrpSpPr>
        <p:grpSpPr>
          <a:xfrm>
            <a:off x="770257" y="3429000"/>
            <a:ext cx="2880000" cy="2880000"/>
            <a:chOff x="770257" y="3429000"/>
            <a:chExt cx="2890535" cy="2895722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FA3D9276-714C-9C4F-8383-C92F13534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257" y="3429000"/>
              <a:ext cx="2890535" cy="289053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DDDECE-6225-4145-A768-3202CB845667}"/>
                </a:ext>
              </a:extLst>
            </p:cNvPr>
            <p:cNvSpPr txBox="1"/>
            <p:nvPr/>
          </p:nvSpPr>
          <p:spPr>
            <a:xfrm>
              <a:off x="1815416" y="5616836"/>
              <a:ext cx="80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PM</a:t>
              </a:r>
              <a:endParaRPr lang="ru-MD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FF77D8-AB09-6049-B039-13D41DD5A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335" y="3423841"/>
            <a:ext cx="2880000" cy="288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0D4A79-E385-534E-BCF9-F16E7937A661}"/>
              </a:ext>
            </a:extLst>
          </p:cNvPr>
          <p:cNvSpPr txBox="1"/>
          <p:nvPr/>
        </p:nvSpPr>
        <p:spPr>
          <a:xfrm>
            <a:off x="8792337" y="5595955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endParaRPr lang="ru-MD" sz="4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49D58C6-A536-0F43-A369-840A2564BC05}"/>
              </a:ext>
            </a:extLst>
          </p:cNvPr>
          <p:cNvCxnSpPr>
            <a:cxnSpLocks/>
          </p:cNvCxnSpPr>
          <p:nvPr/>
        </p:nvCxnSpPr>
        <p:spPr>
          <a:xfrm flipH="1">
            <a:off x="5554640" y="-150125"/>
            <a:ext cx="1665026" cy="42853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C6A6788-07A5-0F42-B124-5C85305FA3B6}"/>
              </a:ext>
            </a:extLst>
          </p:cNvPr>
          <p:cNvCxnSpPr>
            <a:cxnSpLocks/>
          </p:cNvCxnSpPr>
          <p:nvPr/>
        </p:nvCxnSpPr>
        <p:spPr>
          <a:xfrm flipH="1">
            <a:off x="5554639" y="3583140"/>
            <a:ext cx="1665027" cy="5521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AE0E5878-8F5F-694E-A390-780ECEECBBBB}"/>
              </a:ext>
            </a:extLst>
          </p:cNvPr>
          <p:cNvCxnSpPr>
            <a:cxnSpLocks/>
          </p:cNvCxnSpPr>
          <p:nvPr/>
        </p:nvCxnSpPr>
        <p:spPr>
          <a:xfrm flipH="1">
            <a:off x="5457403" y="3583140"/>
            <a:ext cx="1762264" cy="37730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2365259C-FDC0-0F42-A704-DE554E1F5E31}"/>
              </a:ext>
            </a:extLst>
          </p:cNvPr>
          <p:cNvSpPr/>
          <p:nvPr/>
        </p:nvSpPr>
        <p:spPr>
          <a:xfrm>
            <a:off x="10111686" y="5930724"/>
            <a:ext cx="463296" cy="463296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527B1B5A-7CC8-D542-96C2-67458DC308AF}"/>
              </a:ext>
            </a:extLst>
          </p:cNvPr>
          <p:cNvSpPr/>
          <p:nvPr/>
        </p:nvSpPr>
        <p:spPr>
          <a:xfrm>
            <a:off x="2931948" y="5934215"/>
            <a:ext cx="463296" cy="463296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263658-B594-CC4F-B85F-16B04570C0BD}"/>
              </a:ext>
            </a:extLst>
          </p:cNvPr>
          <p:cNvSpPr txBox="1"/>
          <p:nvPr/>
        </p:nvSpPr>
        <p:spPr>
          <a:xfrm>
            <a:off x="8461471" y="521651"/>
            <a:ext cx="364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Step 2 Management </a:t>
            </a:r>
            <a:endParaRPr lang="ru-MD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1925CAF-2EE5-1541-A48D-E194CD538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868" y="3423840"/>
            <a:ext cx="828000" cy="82800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CA10348-1A0D-FD4A-8493-C8E99C8BA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583" y="4425972"/>
            <a:ext cx="828000" cy="8280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F53AFCD-91A7-1942-8F95-A3D47F6EA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446" y="5710808"/>
            <a:ext cx="828000" cy="82800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E08DDBE-E881-A648-A82E-CAC9C332B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66" y="2523841"/>
            <a:ext cx="831600" cy="83160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CE9AEBB-C2CD-1C4C-92F0-DF62318D7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6383" y="2222928"/>
            <a:ext cx="828000" cy="82800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92DEFB7-6285-5D4D-9022-F1828229A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489" y="5128978"/>
            <a:ext cx="828000" cy="82800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07B59DF4-F238-6443-A7AD-99E3C1D1F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5068" y="3681436"/>
            <a:ext cx="828000" cy="82800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6A61344-9F44-D24F-AC30-0AC0EB706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860" y="4209117"/>
            <a:ext cx="828000" cy="82800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83FA494-6BA5-0744-ACCD-16F7B5C52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184" y="1947584"/>
            <a:ext cx="828000" cy="8280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904A9208-27F3-FC4E-AA55-9CE96A5DF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0074" y="571080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33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DF3E435-6EEB-C548-BE9C-EE3B3B8DF474}"/>
              </a:ext>
            </a:extLst>
          </p:cNvPr>
          <p:cNvGrpSpPr/>
          <p:nvPr/>
        </p:nvGrpSpPr>
        <p:grpSpPr>
          <a:xfrm>
            <a:off x="770257" y="3429000"/>
            <a:ext cx="2880000" cy="2880000"/>
            <a:chOff x="770257" y="3429000"/>
            <a:chExt cx="2890535" cy="2895722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FA3D9276-714C-9C4F-8383-C92F13534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257" y="3429000"/>
              <a:ext cx="2890535" cy="289053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DDDECE-6225-4145-A768-3202CB845667}"/>
                </a:ext>
              </a:extLst>
            </p:cNvPr>
            <p:cNvSpPr txBox="1"/>
            <p:nvPr/>
          </p:nvSpPr>
          <p:spPr>
            <a:xfrm>
              <a:off x="1815416" y="5616836"/>
              <a:ext cx="80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PM</a:t>
              </a:r>
              <a:endParaRPr lang="ru-MD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FF77D8-AB09-6049-B039-13D41DD5A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335" y="3423841"/>
            <a:ext cx="2880000" cy="288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0D4A79-E385-534E-BCF9-F16E7937A661}"/>
              </a:ext>
            </a:extLst>
          </p:cNvPr>
          <p:cNvSpPr txBox="1"/>
          <p:nvPr/>
        </p:nvSpPr>
        <p:spPr>
          <a:xfrm>
            <a:off x="8792337" y="5595955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endParaRPr lang="ru-MD" sz="4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49D58C6-A536-0F43-A369-840A2564BC05}"/>
              </a:ext>
            </a:extLst>
          </p:cNvPr>
          <p:cNvCxnSpPr>
            <a:cxnSpLocks/>
          </p:cNvCxnSpPr>
          <p:nvPr/>
        </p:nvCxnSpPr>
        <p:spPr>
          <a:xfrm flipH="1">
            <a:off x="5554640" y="-150125"/>
            <a:ext cx="1665026" cy="42853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C6A6788-07A5-0F42-B124-5C85305FA3B6}"/>
              </a:ext>
            </a:extLst>
          </p:cNvPr>
          <p:cNvCxnSpPr>
            <a:cxnSpLocks/>
          </p:cNvCxnSpPr>
          <p:nvPr/>
        </p:nvCxnSpPr>
        <p:spPr>
          <a:xfrm flipH="1">
            <a:off x="5554639" y="3583140"/>
            <a:ext cx="1665027" cy="5521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AE0E5878-8F5F-694E-A390-780ECEECBBBB}"/>
              </a:ext>
            </a:extLst>
          </p:cNvPr>
          <p:cNvCxnSpPr>
            <a:cxnSpLocks/>
          </p:cNvCxnSpPr>
          <p:nvPr/>
        </p:nvCxnSpPr>
        <p:spPr>
          <a:xfrm flipH="1">
            <a:off x="5457403" y="3583140"/>
            <a:ext cx="1762264" cy="37730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7A2E3F8D-FCBD-ED47-B93C-30A581E26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868" y="3423840"/>
            <a:ext cx="828000" cy="828000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EE19237C-CA83-1348-A96A-2B7ACAB3B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583" y="4425972"/>
            <a:ext cx="828000" cy="828000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8B2D988E-53F5-F842-B21B-F7BC3F476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446" y="5710808"/>
            <a:ext cx="828000" cy="828000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7B2C6A6E-029C-0348-B36C-3089A3C84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66" y="2523841"/>
            <a:ext cx="831600" cy="831600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3CC49D77-4D7C-5547-AEBF-4FC85EC6D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6383" y="2222928"/>
            <a:ext cx="828000" cy="828000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E8A60722-0D12-EA46-9F42-D5DBB37D1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489" y="5128978"/>
            <a:ext cx="828000" cy="828000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8C148719-1681-864D-9895-270AE04E7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5068" y="3681436"/>
            <a:ext cx="828000" cy="828000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FB72F2D0-8AC7-F940-AC21-0698F4B02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860" y="4209117"/>
            <a:ext cx="828000" cy="828000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4934A3DD-261A-8A4B-B4B4-8A325C614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184" y="1947584"/>
            <a:ext cx="828000" cy="828000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D0E072C5-5B09-6F4C-837E-4755F00FA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0074" y="5710808"/>
            <a:ext cx="828000" cy="82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EE4384-BBCA-5A48-ABD3-3B24387FBE23}"/>
              </a:ext>
            </a:extLst>
          </p:cNvPr>
          <p:cNvSpPr txBox="1"/>
          <p:nvPr/>
        </p:nvSpPr>
        <p:spPr>
          <a:xfrm>
            <a:off x="10403724" y="53223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Deadlines?</a:t>
            </a:r>
            <a:endParaRPr lang="ru-M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247AD0-DC9A-3C46-A325-9ECFD3A49815}"/>
              </a:ext>
            </a:extLst>
          </p:cNvPr>
          <p:cNvSpPr txBox="1"/>
          <p:nvPr/>
        </p:nvSpPr>
        <p:spPr>
          <a:xfrm>
            <a:off x="7278313" y="3637785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Details?</a:t>
            </a:r>
            <a:endParaRPr lang="ru-M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B1469-A800-EB4C-A454-E6DB8D05D8E5}"/>
              </a:ext>
            </a:extLst>
          </p:cNvPr>
          <p:cNvSpPr txBox="1"/>
          <p:nvPr/>
        </p:nvSpPr>
        <p:spPr>
          <a:xfrm>
            <a:off x="9335242" y="3028890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Did I say that?!</a:t>
            </a:r>
            <a:endParaRPr lang="ru-MD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0D747-C131-7E4C-B65C-DE05BEF961FA}"/>
              </a:ext>
            </a:extLst>
          </p:cNvPr>
          <p:cNvSpPr txBox="1"/>
          <p:nvPr/>
        </p:nvSpPr>
        <p:spPr>
          <a:xfrm>
            <a:off x="7907324" y="6440631"/>
            <a:ext cx="303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Done?</a:t>
            </a:r>
            <a:endParaRPr lang="ru-MD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CCCA1CC7-EB60-BD49-9670-F8C7D3B49749}"/>
              </a:ext>
            </a:extLst>
          </p:cNvPr>
          <p:cNvSpPr/>
          <p:nvPr/>
        </p:nvSpPr>
        <p:spPr>
          <a:xfrm>
            <a:off x="10111686" y="5930724"/>
            <a:ext cx="463296" cy="463296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6BDE08A-303B-6F49-856D-6A2C3D0A0B36}"/>
              </a:ext>
            </a:extLst>
          </p:cNvPr>
          <p:cNvSpPr/>
          <p:nvPr/>
        </p:nvSpPr>
        <p:spPr>
          <a:xfrm>
            <a:off x="2931948" y="5934215"/>
            <a:ext cx="463296" cy="463296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03181E-732A-5940-A5AC-1C1E2665D6CB}"/>
              </a:ext>
            </a:extLst>
          </p:cNvPr>
          <p:cNvSpPr txBox="1"/>
          <p:nvPr/>
        </p:nvSpPr>
        <p:spPr>
          <a:xfrm>
            <a:off x="8461471" y="521651"/>
            <a:ext cx="364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Step 2 Management </a:t>
            </a:r>
            <a:endParaRPr lang="ru-MD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3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DF3E435-6EEB-C548-BE9C-EE3B3B8DF474}"/>
              </a:ext>
            </a:extLst>
          </p:cNvPr>
          <p:cNvGrpSpPr/>
          <p:nvPr/>
        </p:nvGrpSpPr>
        <p:grpSpPr>
          <a:xfrm>
            <a:off x="770257" y="3429000"/>
            <a:ext cx="2880000" cy="2880000"/>
            <a:chOff x="770257" y="3429000"/>
            <a:chExt cx="2890535" cy="2895722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FA3D9276-714C-9C4F-8383-C92F13534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257" y="3429000"/>
              <a:ext cx="2890535" cy="289053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DDDECE-6225-4145-A768-3202CB845667}"/>
                </a:ext>
              </a:extLst>
            </p:cNvPr>
            <p:cNvSpPr txBox="1"/>
            <p:nvPr/>
          </p:nvSpPr>
          <p:spPr>
            <a:xfrm>
              <a:off x="1815416" y="5616836"/>
              <a:ext cx="80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PM</a:t>
              </a:r>
              <a:endParaRPr lang="ru-MD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FF77D8-AB09-6049-B039-13D41DD5A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335" y="3423841"/>
            <a:ext cx="2880000" cy="288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0D4A79-E385-534E-BCF9-F16E7937A661}"/>
              </a:ext>
            </a:extLst>
          </p:cNvPr>
          <p:cNvSpPr txBox="1"/>
          <p:nvPr/>
        </p:nvSpPr>
        <p:spPr>
          <a:xfrm>
            <a:off x="8792337" y="5595955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endParaRPr lang="ru-MD" sz="4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49D58C6-A536-0F43-A369-840A2564BC05}"/>
              </a:ext>
            </a:extLst>
          </p:cNvPr>
          <p:cNvCxnSpPr>
            <a:cxnSpLocks/>
          </p:cNvCxnSpPr>
          <p:nvPr/>
        </p:nvCxnSpPr>
        <p:spPr>
          <a:xfrm flipH="1">
            <a:off x="5554640" y="-150125"/>
            <a:ext cx="1665026" cy="42853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C6A6788-07A5-0F42-B124-5C85305FA3B6}"/>
              </a:ext>
            </a:extLst>
          </p:cNvPr>
          <p:cNvCxnSpPr>
            <a:cxnSpLocks/>
          </p:cNvCxnSpPr>
          <p:nvPr/>
        </p:nvCxnSpPr>
        <p:spPr>
          <a:xfrm flipH="1">
            <a:off x="5554639" y="3583140"/>
            <a:ext cx="1665027" cy="5521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AE0E5878-8F5F-694E-A390-780ECEECBBBB}"/>
              </a:ext>
            </a:extLst>
          </p:cNvPr>
          <p:cNvCxnSpPr>
            <a:cxnSpLocks/>
          </p:cNvCxnSpPr>
          <p:nvPr/>
        </p:nvCxnSpPr>
        <p:spPr>
          <a:xfrm flipH="1">
            <a:off x="5457403" y="3583140"/>
            <a:ext cx="1762264" cy="37730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EE4384-BBCA-5A48-ABD3-3B24387FBE23}"/>
              </a:ext>
            </a:extLst>
          </p:cNvPr>
          <p:cNvSpPr txBox="1"/>
          <p:nvPr/>
        </p:nvSpPr>
        <p:spPr>
          <a:xfrm>
            <a:off x="1547398" y="2343483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Deadlines?</a:t>
            </a:r>
            <a:endParaRPr lang="ru-MD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247AD0-DC9A-3C46-A325-9ECFD3A49815}"/>
              </a:ext>
            </a:extLst>
          </p:cNvPr>
          <p:cNvSpPr txBox="1"/>
          <p:nvPr/>
        </p:nvSpPr>
        <p:spPr>
          <a:xfrm>
            <a:off x="1547399" y="1827879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Details?</a:t>
            </a:r>
            <a:endParaRPr lang="ru-MD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B1469-A800-EB4C-A454-E6DB8D05D8E5}"/>
              </a:ext>
            </a:extLst>
          </p:cNvPr>
          <p:cNvSpPr txBox="1"/>
          <p:nvPr/>
        </p:nvSpPr>
        <p:spPr>
          <a:xfrm>
            <a:off x="1547398" y="1312275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Did I say that?!</a:t>
            </a:r>
            <a:endParaRPr lang="ru-MD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0D747-C131-7E4C-B65C-DE05BEF961FA}"/>
              </a:ext>
            </a:extLst>
          </p:cNvPr>
          <p:cNvSpPr txBox="1"/>
          <p:nvPr/>
        </p:nvSpPr>
        <p:spPr>
          <a:xfrm>
            <a:off x="1517301" y="2859086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of Done?</a:t>
            </a:r>
            <a:endParaRPr lang="ru-MD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F4C7FB06-AAA9-384E-B8DE-7F03A2E4C72F}"/>
              </a:ext>
            </a:extLst>
          </p:cNvPr>
          <p:cNvSpPr/>
          <p:nvPr/>
        </p:nvSpPr>
        <p:spPr>
          <a:xfrm>
            <a:off x="10111686" y="5930724"/>
            <a:ext cx="463296" cy="463296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B185035-33D8-2E44-8651-4F07F8887586}"/>
              </a:ext>
            </a:extLst>
          </p:cNvPr>
          <p:cNvSpPr/>
          <p:nvPr/>
        </p:nvSpPr>
        <p:spPr>
          <a:xfrm>
            <a:off x="2931948" y="5934215"/>
            <a:ext cx="463296" cy="463296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02C3CD-542A-3C4F-8502-7FD7CED2F2C8}"/>
              </a:ext>
            </a:extLst>
          </p:cNvPr>
          <p:cNvSpPr txBox="1"/>
          <p:nvPr/>
        </p:nvSpPr>
        <p:spPr>
          <a:xfrm>
            <a:off x="8461471" y="521651"/>
            <a:ext cx="364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Step 2 Management </a:t>
            </a:r>
            <a:endParaRPr lang="ru-MD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62C48167-C8D0-4145-9949-71A035768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868" y="3423840"/>
            <a:ext cx="828000" cy="82800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31E6123-03C7-4F4A-B609-CAC443681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583" y="4425972"/>
            <a:ext cx="828000" cy="82800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07B79E5C-3D20-9145-A681-74B6C872A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446" y="5710808"/>
            <a:ext cx="828000" cy="82800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35A6C96-20A5-9346-BA22-D05E7C388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66" y="2523841"/>
            <a:ext cx="831600" cy="83160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87673238-2387-D44C-905D-4CAF9D15C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6383" y="2222928"/>
            <a:ext cx="828000" cy="8280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ACEF825-15E4-BA49-AB03-4E2D9ECD4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489" y="5128978"/>
            <a:ext cx="828000" cy="82800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E1E567A-A19D-E546-BEA7-4280872D1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5068" y="3681436"/>
            <a:ext cx="828000" cy="82800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7C236309-EF57-1548-808C-A119811D5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860" y="4209117"/>
            <a:ext cx="828000" cy="8280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5E554C8-83A5-124C-8D18-FC8EF3502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184" y="1947584"/>
            <a:ext cx="828000" cy="82800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3ED646A3-0073-7940-B03C-3676C5189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0074" y="571080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27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DF3E435-6EEB-C548-BE9C-EE3B3B8DF474}"/>
              </a:ext>
            </a:extLst>
          </p:cNvPr>
          <p:cNvGrpSpPr/>
          <p:nvPr/>
        </p:nvGrpSpPr>
        <p:grpSpPr>
          <a:xfrm>
            <a:off x="770257" y="3429000"/>
            <a:ext cx="2880000" cy="2880000"/>
            <a:chOff x="770257" y="3429000"/>
            <a:chExt cx="2890535" cy="2895722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FA3D9276-714C-9C4F-8383-C92F13534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770257" y="3429000"/>
              <a:ext cx="2890535" cy="289053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DDDECE-6225-4145-A768-3202CB845667}"/>
                </a:ext>
              </a:extLst>
            </p:cNvPr>
            <p:cNvSpPr txBox="1"/>
            <p:nvPr/>
          </p:nvSpPr>
          <p:spPr>
            <a:xfrm>
              <a:off x="1815416" y="5616836"/>
              <a:ext cx="80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PM</a:t>
              </a:r>
              <a:endParaRPr lang="ru-MD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FF77D8-AB09-6049-B039-13D41DD5A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335" y="3423841"/>
            <a:ext cx="2880000" cy="288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0D4A79-E385-534E-BCF9-F16E7937A661}"/>
              </a:ext>
            </a:extLst>
          </p:cNvPr>
          <p:cNvSpPr txBox="1"/>
          <p:nvPr/>
        </p:nvSpPr>
        <p:spPr>
          <a:xfrm>
            <a:off x="8792337" y="5595955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endParaRPr lang="ru-MD" sz="4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49D58C6-A536-0F43-A369-840A2564BC05}"/>
              </a:ext>
            </a:extLst>
          </p:cNvPr>
          <p:cNvCxnSpPr>
            <a:cxnSpLocks/>
          </p:cNvCxnSpPr>
          <p:nvPr/>
        </p:nvCxnSpPr>
        <p:spPr>
          <a:xfrm flipH="1">
            <a:off x="5554640" y="-150125"/>
            <a:ext cx="1665026" cy="42853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C6A6788-07A5-0F42-B124-5C85305FA3B6}"/>
              </a:ext>
            </a:extLst>
          </p:cNvPr>
          <p:cNvCxnSpPr>
            <a:cxnSpLocks/>
          </p:cNvCxnSpPr>
          <p:nvPr/>
        </p:nvCxnSpPr>
        <p:spPr>
          <a:xfrm flipH="1">
            <a:off x="5554639" y="3583140"/>
            <a:ext cx="1665027" cy="5521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AE0E5878-8F5F-694E-A390-780ECEECBBBB}"/>
              </a:ext>
            </a:extLst>
          </p:cNvPr>
          <p:cNvCxnSpPr>
            <a:cxnSpLocks/>
          </p:cNvCxnSpPr>
          <p:nvPr/>
        </p:nvCxnSpPr>
        <p:spPr>
          <a:xfrm flipH="1">
            <a:off x="5457403" y="3583140"/>
            <a:ext cx="1762264" cy="37730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7449AB-4FAE-974A-B912-0CB67FFB5C31}"/>
              </a:ext>
            </a:extLst>
          </p:cNvPr>
          <p:cNvSpPr txBox="1"/>
          <p:nvPr/>
        </p:nvSpPr>
        <p:spPr>
          <a:xfrm>
            <a:off x="3291984" y="484882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endParaRPr lang="ru-M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7B1DD3-6018-074E-B771-AE4D50536924}"/>
              </a:ext>
            </a:extLst>
          </p:cNvPr>
          <p:cNvSpPr txBox="1"/>
          <p:nvPr/>
        </p:nvSpPr>
        <p:spPr>
          <a:xfrm>
            <a:off x="3283682" y="5185371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 of office</a:t>
            </a:r>
            <a:endParaRPr lang="ru-M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3446DC-ED1B-B54A-9D15-19C9DEDCB9F3}"/>
              </a:ext>
            </a:extLst>
          </p:cNvPr>
          <p:cNvSpPr txBox="1"/>
          <p:nvPr/>
        </p:nvSpPr>
        <p:spPr>
          <a:xfrm>
            <a:off x="3291984" y="552412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Sick leave</a:t>
            </a:r>
            <a:endParaRPr lang="ru-M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C7D087F-ABE0-0741-BD41-41DE5A6DFAD5}"/>
              </a:ext>
            </a:extLst>
          </p:cNvPr>
          <p:cNvSpPr/>
          <p:nvPr/>
        </p:nvSpPr>
        <p:spPr>
          <a:xfrm>
            <a:off x="10111686" y="5930724"/>
            <a:ext cx="463296" cy="463296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432688F-9596-2E44-A52C-8A23132CB333}"/>
              </a:ext>
            </a:extLst>
          </p:cNvPr>
          <p:cNvSpPr/>
          <p:nvPr/>
        </p:nvSpPr>
        <p:spPr>
          <a:xfrm>
            <a:off x="2931948" y="5934215"/>
            <a:ext cx="463296" cy="46329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F8C323-3165-2A42-8C59-2B31F2CBA49B}"/>
              </a:ext>
            </a:extLst>
          </p:cNvPr>
          <p:cNvSpPr txBox="1"/>
          <p:nvPr/>
        </p:nvSpPr>
        <p:spPr>
          <a:xfrm>
            <a:off x="8461471" y="521651"/>
            <a:ext cx="364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Step 2 Management </a:t>
            </a:r>
            <a:endParaRPr lang="ru-MD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E939E30-C5BE-124B-82CB-A652F3740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868" y="3423840"/>
            <a:ext cx="828000" cy="8280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A8194920-168B-6E44-AB51-F50A90A6F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583" y="4425972"/>
            <a:ext cx="828000" cy="82800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F889855-6F59-A248-97EE-A984AB44F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446" y="5710808"/>
            <a:ext cx="828000" cy="82800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4698D706-BEC6-7043-B035-3655E6B99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66" y="2523841"/>
            <a:ext cx="831600" cy="8316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AE251E66-FD33-EB4F-BCBC-63488AC4F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6383" y="2222928"/>
            <a:ext cx="828000" cy="82800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FC73CDF6-68BB-E04C-B967-A79FF71F1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489" y="5128978"/>
            <a:ext cx="828000" cy="828000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20F05302-7140-BE45-AA47-48CAF0918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5068" y="3681436"/>
            <a:ext cx="828000" cy="82800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8353C5AE-03C5-7149-A7EF-EFA060CCE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860" y="4209117"/>
            <a:ext cx="828000" cy="828000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381A2B3-BE51-444B-8F54-C056E306D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184" y="1947584"/>
            <a:ext cx="828000" cy="82800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A95B428B-0309-9648-8ED7-9777D21A5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0074" y="5710808"/>
            <a:ext cx="828000" cy="828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BCA1142-FE37-FB42-B1FF-5BAB17ADB41F}"/>
              </a:ext>
            </a:extLst>
          </p:cNvPr>
          <p:cNvSpPr txBox="1"/>
          <p:nvPr/>
        </p:nvSpPr>
        <p:spPr>
          <a:xfrm>
            <a:off x="1547398" y="2343483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Deadlines?</a:t>
            </a:r>
            <a:endParaRPr lang="ru-MD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3D0B73-0BA9-624D-8A45-A5AE2CF6D55F}"/>
              </a:ext>
            </a:extLst>
          </p:cNvPr>
          <p:cNvSpPr txBox="1"/>
          <p:nvPr/>
        </p:nvSpPr>
        <p:spPr>
          <a:xfrm>
            <a:off x="1547399" y="1827879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Details?</a:t>
            </a:r>
            <a:endParaRPr lang="ru-MD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77B5F3-D9C9-4844-A72C-76830DD6C8E7}"/>
              </a:ext>
            </a:extLst>
          </p:cNvPr>
          <p:cNvSpPr txBox="1"/>
          <p:nvPr/>
        </p:nvSpPr>
        <p:spPr>
          <a:xfrm>
            <a:off x="1547398" y="1312275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Did I say that?!</a:t>
            </a:r>
            <a:endParaRPr lang="ru-MD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84C96-F84F-884C-8B53-BC7EE7FC607D}"/>
              </a:ext>
            </a:extLst>
          </p:cNvPr>
          <p:cNvSpPr txBox="1"/>
          <p:nvPr/>
        </p:nvSpPr>
        <p:spPr>
          <a:xfrm>
            <a:off x="1517301" y="2859086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of Done?</a:t>
            </a:r>
            <a:endParaRPr lang="ru-MD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687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ED0CAE3F-211B-D043-9F17-06F27E85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685371">
            <a:off x="6813797" y="43702"/>
            <a:ext cx="1920504" cy="1920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DF3E435-6EEB-C548-BE9C-EE3B3B8DF474}"/>
              </a:ext>
            </a:extLst>
          </p:cNvPr>
          <p:cNvGrpSpPr/>
          <p:nvPr/>
        </p:nvGrpSpPr>
        <p:grpSpPr>
          <a:xfrm>
            <a:off x="770257" y="3429000"/>
            <a:ext cx="2880000" cy="2880000"/>
            <a:chOff x="770257" y="3429000"/>
            <a:chExt cx="2890535" cy="2895722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FA3D9276-714C-9C4F-8383-C92F13534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770257" y="3429000"/>
              <a:ext cx="2890535" cy="289053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DDDECE-6225-4145-A768-3202CB845667}"/>
                </a:ext>
              </a:extLst>
            </p:cNvPr>
            <p:cNvSpPr txBox="1"/>
            <p:nvPr/>
          </p:nvSpPr>
          <p:spPr>
            <a:xfrm>
              <a:off x="1815416" y="5616836"/>
              <a:ext cx="80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PM</a:t>
              </a:r>
              <a:endParaRPr lang="ru-MD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FF77D8-AB09-6049-B039-13D41DD5A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335" y="3423841"/>
            <a:ext cx="2880000" cy="288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0D4A79-E385-534E-BCF9-F16E7937A661}"/>
              </a:ext>
            </a:extLst>
          </p:cNvPr>
          <p:cNvSpPr txBox="1"/>
          <p:nvPr/>
        </p:nvSpPr>
        <p:spPr>
          <a:xfrm>
            <a:off x="8792337" y="5595955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endParaRPr lang="ru-MD" sz="4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49D58C6-A536-0F43-A369-840A2564BC05}"/>
              </a:ext>
            </a:extLst>
          </p:cNvPr>
          <p:cNvCxnSpPr>
            <a:cxnSpLocks/>
          </p:cNvCxnSpPr>
          <p:nvPr/>
        </p:nvCxnSpPr>
        <p:spPr>
          <a:xfrm flipH="1">
            <a:off x="5554640" y="-150125"/>
            <a:ext cx="1665026" cy="42853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C6A6788-07A5-0F42-B124-5C85305FA3B6}"/>
              </a:ext>
            </a:extLst>
          </p:cNvPr>
          <p:cNvCxnSpPr>
            <a:cxnSpLocks/>
          </p:cNvCxnSpPr>
          <p:nvPr/>
        </p:nvCxnSpPr>
        <p:spPr>
          <a:xfrm flipH="1">
            <a:off x="5554639" y="3583140"/>
            <a:ext cx="1665027" cy="5521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AE0E5878-8F5F-694E-A390-780ECEECBBBB}"/>
              </a:ext>
            </a:extLst>
          </p:cNvPr>
          <p:cNvCxnSpPr>
            <a:cxnSpLocks/>
          </p:cNvCxnSpPr>
          <p:nvPr/>
        </p:nvCxnSpPr>
        <p:spPr>
          <a:xfrm flipH="1">
            <a:off x="5457403" y="3583140"/>
            <a:ext cx="1762264" cy="37730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7449AB-4FAE-974A-B912-0CB67FFB5C31}"/>
              </a:ext>
            </a:extLst>
          </p:cNvPr>
          <p:cNvSpPr txBox="1"/>
          <p:nvPr/>
        </p:nvSpPr>
        <p:spPr>
          <a:xfrm>
            <a:off x="3291984" y="484882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endParaRPr lang="ru-M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7B1DD3-6018-074E-B771-AE4D50536924}"/>
              </a:ext>
            </a:extLst>
          </p:cNvPr>
          <p:cNvSpPr txBox="1"/>
          <p:nvPr/>
        </p:nvSpPr>
        <p:spPr>
          <a:xfrm>
            <a:off x="3283682" y="5185371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 of office</a:t>
            </a:r>
            <a:endParaRPr lang="ru-M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3446DC-ED1B-B54A-9D15-19C9DEDCB9F3}"/>
              </a:ext>
            </a:extLst>
          </p:cNvPr>
          <p:cNvSpPr txBox="1"/>
          <p:nvPr/>
        </p:nvSpPr>
        <p:spPr>
          <a:xfrm>
            <a:off x="3291984" y="552412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Sick leave</a:t>
            </a:r>
            <a:endParaRPr lang="ru-M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C7D087F-ABE0-0741-BD41-41DE5A6DFAD5}"/>
              </a:ext>
            </a:extLst>
          </p:cNvPr>
          <p:cNvSpPr/>
          <p:nvPr/>
        </p:nvSpPr>
        <p:spPr>
          <a:xfrm>
            <a:off x="10111686" y="5930724"/>
            <a:ext cx="463296" cy="463296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432688F-9596-2E44-A52C-8A23132CB333}"/>
              </a:ext>
            </a:extLst>
          </p:cNvPr>
          <p:cNvSpPr/>
          <p:nvPr/>
        </p:nvSpPr>
        <p:spPr>
          <a:xfrm>
            <a:off x="2931948" y="5934215"/>
            <a:ext cx="463296" cy="46329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E93986-E60C-EA4E-B8FB-4FF8B1AFD3F6}"/>
              </a:ext>
            </a:extLst>
          </p:cNvPr>
          <p:cNvSpPr txBox="1"/>
          <p:nvPr/>
        </p:nvSpPr>
        <p:spPr>
          <a:xfrm rot="6668657">
            <a:off x="6681182" y="484878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endParaRPr lang="ru-MD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B7E2DC-2449-8346-A286-7C76517411F5}"/>
              </a:ext>
            </a:extLst>
          </p:cNvPr>
          <p:cNvSpPr txBox="1"/>
          <p:nvPr/>
        </p:nvSpPr>
        <p:spPr>
          <a:xfrm>
            <a:off x="8461471" y="521651"/>
            <a:ext cx="364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Step 2 Management </a:t>
            </a:r>
            <a:endParaRPr lang="ru-MD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BCCBF4-EA82-844A-8C0B-B7602F050864}"/>
              </a:ext>
            </a:extLst>
          </p:cNvPr>
          <p:cNvSpPr txBox="1"/>
          <p:nvPr/>
        </p:nvSpPr>
        <p:spPr>
          <a:xfrm>
            <a:off x="6555079" y="1645920"/>
            <a:ext cx="547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Hey, I’m back! What should I do?</a:t>
            </a:r>
            <a:endParaRPr lang="ru-MD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4CBF5266-CA3A-8B4A-9C97-A514A92F5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868" y="3423840"/>
            <a:ext cx="828000" cy="82800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B589AF3B-7C57-C141-B633-75A6E7DBA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0583" y="4425972"/>
            <a:ext cx="828000" cy="8280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6B5E9E51-1916-F74C-BE7B-1D520F499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446" y="5710808"/>
            <a:ext cx="828000" cy="82800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DC952CA2-1F2B-7242-9DD9-82363ED55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266" y="2523841"/>
            <a:ext cx="831600" cy="831600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BCE5C32E-048E-ED40-BBB9-84DC483CC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6383" y="2222928"/>
            <a:ext cx="828000" cy="82800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F5E52EC7-4F5B-F44E-BB66-CA1612F785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489" y="5128978"/>
            <a:ext cx="828000" cy="828000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8B66F57E-E29B-2A48-B80C-2006B41A5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5068" y="3681436"/>
            <a:ext cx="828000" cy="82800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F8A776E-BDF2-0F4E-A9C1-5427765FE8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6860" y="4209117"/>
            <a:ext cx="828000" cy="8280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FFF4BE58-6A86-5043-A8F6-B7AEF687E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1184" y="1947584"/>
            <a:ext cx="828000" cy="82800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D81B8B9-CD7A-7C4F-8A85-8A2928CFF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0074" y="5710808"/>
            <a:ext cx="828000" cy="828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49EECFD-051F-8E48-AD74-C7EB4BBDBAC7}"/>
              </a:ext>
            </a:extLst>
          </p:cNvPr>
          <p:cNvSpPr txBox="1"/>
          <p:nvPr/>
        </p:nvSpPr>
        <p:spPr>
          <a:xfrm>
            <a:off x="1547398" y="2343483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Deadlines?</a:t>
            </a:r>
            <a:endParaRPr lang="ru-MD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8FA31F-0005-B34B-A194-D0FD0883F6FA}"/>
              </a:ext>
            </a:extLst>
          </p:cNvPr>
          <p:cNvSpPr txBox="1"/>
          <p:nvPr/>
        </p:nvSpPr>
        <p:spPr>
          <a:xfrm>
            <a:off x="1547399" y="1827879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Details?</a:t>
            </a:r>
            <a:endParaRPr lang="ru-MD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6FA84B-1866-3C48-8784-B057695C93B1}"/>
              </a:ext>
            </a:extLst>
          </p:cNvPr>
          <p:cNvSpPr txBox="1"/>
          <p:nvPr/>
        </p:nvSpPr>
        <p:spPr>
          <a:xfrm>
            <a:off x="1547398" y="1312275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Did I say that?!</a:t>
            </a:r>
            <a:endParaRPr lang="ru-MD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F2F498-3D07-1248-BB6C-C29C1F7A139F}"/>
              </a:ext>
            </a:extLst>
          </p:cNvPr>
          <p:cNvSpPr txBox="1"/>
          <p:nvPr/>
        </p:nvSpPr>
        <p:spPr>
          <a:xfrm>
            <a:off x="1517301" y="2859086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of Done?</a:t>
            </a:r>
            <a:endParaRPr lang="ru-MD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C549498A-4423-5E44-91F2-4E00C4913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772367">
            <a:off x="7739292" y="806991"/>
            <a:ext cx="663961" cy="6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4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CF266A5-C6E4-3540-B0A6-9CDB9A762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685371">
            <a:off x="6813797" y="43702"/>
            <a:ext cx="1920504" cy="1920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DF3E435-6EEB-C548-BE9C-EE3B3B8DF474}"/>
              </a:ext>
            </a:extLst>
          </p:cNvPr>
          <p:cNvGrpSpPr/>
          <p:nvPr/>
        </p:nvGrpSpPr>
        <p:grpSpPr>
          <a:xfrm>
            <a:off x="770257" y="3429000"/>
            <a:ext cx="2880000" cy="2880000"/>
            <a:chOff x="770257" y="3429000"/>
            <a:chExt cx="2890535" cy="2895722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FA3D9276-714C-9C4F-8383-C92F13534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770257" y="3429000"/>
              <a:ext cx="2890535" cy="289053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DDDECE-6225-4145-A768-3202CB845667}"/>
                </a:ext>
              </a:extLst>
            </p:cNvPr>
            <p:cNvSpPr txBox="1"/>
            <p:nvPr/>
          </p:nvSpPr>
          <p:spPr>
            <a:xfrm>
              <a:off x="1815416" y="5616836"/>
              <a:ext cx="80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PM</a:t>
              </a:r>
              <a:endParaRPr lang="ru-MD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FF77D8-AB09-6049-B039-13D41DD5A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335" y="3423841"/>
            <a:ext cx="2880000" cy="288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0D4A79-E385-534E-BCF9-F16E7937A661}"/>
              </a:ext>
            </a:extLst>
          </p:cNvPr>
          <p:cNvSpPr txBox="1"/>
          <p:nvPr/>
        </p:nvSpPr>
        <p:spPr>
          <a:xfrm>
            <a:off x="8792337" y="5595955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endParaRPr lang="ru-MD" sz="4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49D58C6-A536-0F43-A369-840A2564BC05}"/>
              </a:ext>
            </a:extLst>
          </p:cNvPr>
          <p:cNvCxnSpPr>
            <a:cxnSpLocks/>
          </p:cNvCxnSpPr>
          <p:nvPr/>
        </p:nvCxnSpPr>
        <p:spPr>
          <a:xfrm flipH="1">
            <a:off x="5554640" y="-150125"/>
            <a:ext cx="1665026" cy="42853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C6A6788-07A5-0F42-B124-5C85305FA3B6}"/>
              </a:ext>
            </a:extLst>
          </p:cNvPr>
          <p:cNvCxnSpPr>
            <a:cxnSpLocks/>
          </p:cNvCxnSpPr>
          <p:nvPr/>
        </p:nvCxnSpPr>
        <p:spPr>
          <a:xfrm flipH="1">
            <a:off x="5554639" y="3583140"/>
            <a:ext cx="1665027" cy="5521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AE0E5878-8F5F-694E-A390-780ECEECBBBB}"/>
              </a:ext>
            </a:extLst>
          </p:cNvPr>
          <p:cNvCxnSpPr>
            <a:cxnSpLocks/>
          </p:cNvCxnSpPr>
          <p:nvPr/>
        </p:nvCxnSpPr>
        <p:spPr>
          <a:xfrm flipH="1">
            <a:off x="5457403" y="3583140"/>
            <a:ext cx="1762264" cy="37730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7449AB-4FAE-974A-B912-0CB67FFB5C31}"/>
              </a:ext>
            </a:extLst>
          </p:cNvPr>
          <p:cNvSpPr txBox="1"/>
          <p:nvPr/>
        </p:nvSpPr>
        <p:spPr>
          <a:xfrm>
            <a:off x="3291984" y="484882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endParaRPr lang="ru-M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7B1DD3-6018-074E-B771-AE4D50536924}"/>
              </a:ext>
            </a:extLst>
          </p:cNvPr>
          <p:cNvSpPr txBox="1"/>
          <p:nvPr/>
        </p:nvSpPr>
        <p:spPr>
          <a:xfrm>
            <a:off x="3283682" y="5185371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 of office</a:t>
            </a:r>
            <a:endParaRPr lang="ru-M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3446DC-ED1B-B54A-9D15-19C9DEDCB9F3}"/>
              </a:ext>
            </a:extLst>
          </p:cNvPr>
          <p:cNvSpPr txBox="1"/>
          <p:nvPr/>
        </p:nvSpPr>
        <p:spPr>
          <a:xfrm>
            <a:off x="3291984" y="552412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Sick leave</a:t>
            </a:r>
            <a:endParaRPr lang="ru-M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C7D087F-ABE0-0741-BD41-41DE5A6DFAD5}"/>
              </a:ext>
            </a:extLst>
          </p:cNvPr>
          <p:cNvSpPr/>
          <p:nvPr/>
        </p:nvSpPr>
        <p:spPr>
          <a:xfrm>
            <a:off x="10111686" y="5930724"/>
            <a:ext cx="463296" cy="463296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432688F-9596-2E44-A52C-8A23132CB333}"/>
              </a:ext>
            </a:extLst>
          </p:cNvPr>
          <p:cNvSpPr/>
          <p:nvPr/>
        </p:nvSpPr>
        <p:spPr>
          <a:xfrm>
            <a:off x="2931948" y="5934215"/>
            <a:ext cx="463296" cy="463296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E93986-E60C-EA4E-B8FB-4FF8B1AFD3F6}"/>
              </a:ext>
            </a:extLst>
          </p:cNvPr>
          <p:cNvSpPr txBox="1"/>
          <p:nvPr/>
        </p:nvSpPr>
        <p:spPr>
          <a:xfrm rot="6668657">
            <a:off x="6681182" y="484878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endParaRPr lang="ru-MD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BCCBF4-EA82-844A-8C0B-B7602F050864}"/>
              </a:ext>
            </a:extLst>
          </p:cNvPr>
          <p:cNvSpPr txBox="1"/>
          <p:nvPr/>
        </p:nvSpPr>
        <p:spPr>
          <a:xfrm>
            <a:off x="7810944" y="1751048"/>
            <a:ext cx="98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Well…</a:t>
            </a:r>
            <a:endParaRPr lang="ru-MD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DA621EA-0D7E-2F41-A0EF-3CFE6BC5F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868" y="3423840"/>
            <a:ext cx="828000" cy="8280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4C3330F7-F968-004F-BD0F-0F0405ED4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0583" y="4425972"/>
            <a:ext cx="828000" cy="82800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55A2968-5418-7C46-9F7D-0A1845DA0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446" y="5710808"/>
            <a:ext cx="828000" cy="828000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78F73A1A-C594-D849-AA30-1B1160589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266" y="2523841"/>
            <a:ext cx="831600" cy="83160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F1014CE0-0B11-9649-B8DA-BD148F669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6383" y="2222928"/>
            <a:ext cx="828000" cy="828000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07FCF2C-CE1F-4843-BED9-A2F8052DAE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489" y="5128978"/>
            <a:ext cx="828000" cy="82800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72516F2D-1830-5E45-9C8F-C06F39DB5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5068" y="3681436"/>
            <a:ext cx="828000" cy="8280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C165BB3-7308-5342-8ED1-9FEA42179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6860" y="4209117"/>
            <a:ext cx="828000" cy="82800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DDE3B56-8419-2149-8507-10AAA2858A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1184" y="1947584"/>
            <a:ext cx="828000" cy="8280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6D815BE-CDD4-8F4F-9755-73DC58BAD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0074" y="5710808"/>
            <a:ext cx="828000" cy="8280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28506287-04F8-6D4F-B588-7DCBECD5A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305" y="707852"/>
            <a:ext cx="831600" cy="8316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B555B59-324B-6843-A8E6-F0D235243EB9}"/>
              </a:ext>
            </a:extLst>
          </p:cNvPr>
          <p:cNvSpPr txBox="1"/>
          <p:nvPr/>
        </p:nvSpPr>
        <p:spPr>
          <a:xfrm>
            <a:off x="1547398" y="2343483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Deadlines?</a:t>
            </a:r>
            <a:endParaRPr lang="ru-MD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21CFC2-E95E-0148-899E-E7751BFAF20C}"/>
              </a:ext>
            </a:extLst>
          </p:cNvPr>
          <p:cNvSpPr txBox="1"/>
          <p:nvPr/>
        </p:nvSpPr>
        <p:spPr>
          <a:xfrm>
            <a:off x="1547399" y="1827879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Details?</a:t>
            </a:r>
            <a:endParaRPr lang="ru-MD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58ED86-2C37-D847-BC8C-9D7885E9FEED}"/>
              </a:ext>
            </a:extLst>
          </p:cNvPr>
          <p:cNvSpPr txBox="1"/>
          <p:nvPr/>
        </p:nvSpPr>
        <p:spPr>
          <a:xfrm>
            <a:off x="1547398" y="1312275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Did I say that?!</a:t>
            </a:r>
            <a:endParaRPr lang="ru-MD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DE68A7-465E-6341-8D89-F9F474F73E58}"/>
              </a:ext>
            </a:extLst>
          </p:cNvPr>
          <p:cNvSpPr txBox="1"/>
          <p:nvPr/>
        </p:nvSpPr>
        <p:spPr>
          <a:xfrm>
            <a:off x="1517301" y="2859086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of Done?</a:t>
            </a:r>
            <a:endParaRPr lang="ru-MD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B7E2DC-2449-8346-A286-7C76517411F5}"/>
              </a:ext>
            </a:extLst>
          </p:cNvPr>
          <p:cNvSpPr txBox="1"/>
          <p:nvPr/>
        </p:nvSpPr>
        <p:spPr>
          <a:xfrm>
            <a:off x="8461471" y="521651"/>
            <a:ext cx="364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Step 2 Management </a:t>
            </a:r>
            <a:endParaRPr lang="ru-MD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09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кругленный прямоугольник 20">
            <a:extLst>
              <a:ext uri="{FF2B5EF4-FFF2-40B4-BE49-F238E27FC236}">
                <a16:creationId xmlns:a16="http://schemas.microsoft.com/office/drawing/2014/main" id="{6DC7B9E3-00C5-8042-96D3-C5EDE6309515}"/>
              </a:ext>
            </a:extLst>
          </p:cNvPr>
          <p:cNvSpPr/>
          <p:nvPr/>
        </p:nvSpPr>
        <p:spPr>
          <a:xfrm>
            <a:off x="7495196" y="1509552"/>
            <a:ext cx="4324104" cy="431918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09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5F804D04-1E26-094C-8548-3DA0805256BE}"/>
              </a:ext>
            </a:extLst>
          </p:cNvPr>
          <p:cNvSpPr/>
          <p:nvPr/>
        </p:nvSpPr>
        <p:spPr>
          <a:xfrm>
            <a:off x="298757" y="1488770"/>
            <a:ext cx="4675170" cy="431918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09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The Question 2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Jira (software) - Wikipedia">
            <a:extLst>
              <a:ext uri="{FF2B5EF4-FFF2-40B4-BE49-F238E27FC236}">
                <a16:creationId xmlns:a16="http://schemas.microsoft.com/office/drawing/2014/main" id="{EE95A156-C840-D74A-AD85-B0E2A5D52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272" y="1821889"/>
            <a:ext cx="2524773" cy="106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lack Review: The Top Team Communication App for the Workplace | PCMag">
            <a:extLst>
              <a:ext uri="{FF2B5EF4-FFF2-40B4-BE49-F238E27FC236}">
                <a16:creationId xmlns:a16="http://schemas.microsoft.com/office/drawing/2014/main" id="{4B33F5A3-7B45-6641-819D-090B70651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609" r="93125">
                        <a14:foregroundMark x1="41328" y1="43611" x2="37266" y2="44306"/>
                        <a14:foregroundMark x1="38003" y1="48889" x2="38359" y2="51111"/>
                        <a14:foregroundMark x1="38359" y1="51111" x2="41719" y2="54722"/>
                        <a14:foregroundMark x1="41719" y1="54722" x2="40078" y2="61250"/>
                        <a14:foregroundMark x1="40078" y1="61250" x2="35547" y2="62500"/>
                        <a14:foregroundMark x1="35547" y1="62500" x2="35625" y2="62500"/>
                        <a14:foregroundMark x1="48281" y1="59722" x2="47969" y2="34028"/>
                        <a14:foregroundMark x1="71719" y1="59306" x2="69453" y2="52500"/>
                        <a14:foregroundMark x1="69453" y1="52500" x2="71016" y2="43611"/>
                        <a14:foregroundMark x1="71016" y1="43611" x2="72891" y2="42778"/>
                        <a14:foregroundMark x1="84922" y1="55972" x2="85156" y2="36389"/>
                        <a14:foregroundMark x1="92891" y1="43750" x2="93203" y2="42222"/>
                        <a14:foregroundMark x1="17969" y1="54028" x2="23359" y2="53750"/>
                        <a14:foregroundMark x1="23359" y1="53750" x2="24063" y2="54028"/>
                        <a14:foregroundMark x1="17734" y1="68194" x2="17109" y2="66111"/>
                        <a14:foregroundMark x1="10547" y1="62361" x2="11172" y2="57083"/>
                        <a14:foregroundMark x1="4609" y1="54583" x2="5781" y2="54028"/>
                        <a14:foregroundMark x1="6406" y1="46806" x2="11094" y2="45972"/>
                        <a14:foregroundMark x1="12266" y1="34861" x2="11797" y2="31806"/>
                        <a14:foregroundMark x1="18672" y1="44306" x2="18672" y2="34722"/>
                        <a14:foregroundMark x1="24531" y1="45833" x2="24063" y2="43333"/>
                        <a14:backgroundMark x1="36953" y1="47361" x2="36953" y2="47361"/>
                        <a14:backgroundMark x1="37422" y1="47639" x2="37891" y2="47083"/>
                        <a14:backgroundMark x1="38125" y1="47917" x2="38125" y2="48056"/>
                        <a14:backgroundMark x1="37734" y1="48056" x2="37813" y2="47917"/>
                        <a14:backgroundMark x1="37500" y1="46806" x2="37813" y2="46806"/>
                        <a14:backgroundMark x1="37891" y1="46806" x2="37500" y2="45972"/>
                        <a14:backgroundMark x1="38359" y1="47500" x2="38359" y2="4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609" b="22349"/>
          <a:stretch/>
        </p:blipFill>
        <p:spPr bwMode="auto">
          <a:xfrm>
            <a:off x="8024586" y="3162546"/>
            <a:ext cx="3265324" cy="101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logo for Trello.">
            <a:extLst>
              <a:ext uri="{FF2B5EF4-FFF2-40B4-BE49-F238E27FC236}">
                <a16:creationId xmlns:a16="http://schemas.microsoft.com/office/drawing/2014/main" id="{C65C5B3F-AE4F-F04D-8352-8E151BB76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8135" y1="54923" x2="37598" y2="48697"/>
                        <a14:foregroundMark x1="45313" y1="53330" x2="45850" y2="49228"/>
                        <a14:foregroundMark x1="54297" y1="53137" x2="55420" y2="48359"/>
                        <a14:foregroundMark x1="65479" y1="50483" x2="66016" y2="43919"/>
                        <a14:foregroundMark x1="71582" y1="52461" x2="71582" y2="44981"/>
                        <a14:foregroundMark x1="77686" y1="53330" x2="81641" y2="47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192" b="37494"/>
          <a:stretch/>
        </p:blipFill>
        <p:spPr bwMode="auto">
          <a:xfrm>
            <a:off x="7569140" y="4459330"/>
            <a:ext cx="4226023" cy="99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B5C6F78-41F3-954D-AB87-13DDC176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62" y="1939761"/>
            <a:ext cx="4258309" cy="82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Teams Logo, symbol, meaning, history, PNG, brand">
            <a:extLst>
              <a:ext uri="{FF2B5EF4-FFF2-40B4-BE49-F238E27FC236}">
                <a16:creationId xmlns:a16="http://schemas.microsoft.com/office/drawing/2014/main" id="{2F266AD5-E1D3-C240-A3B2-023C22F8C4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74" b="23330"/>
          <a:stretch/>
        </p:blipFill>
        <p:spPr bwMode="auto">
          <a:xfrm>
            <a:off x="490597" y="3024955"/>
            <a:ext cx="4258309" cy="128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Zoom Icons and Logos: Enhancing Visual Communication - blog -  imaginethatcreative.net">
            <a:extLst>
              <a:ext uri="{FF2B5EF4-FFF2-40B4-BE49-F238E27FC236}">
                <a16:creationId xmlns:a16="http://schemas.microsoft.com/office/drawing/2014/main" id="{B0DA4E78-0156-4141-945C-C16E4BAE1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583" b="90000" l="10000" r="90000">
                        <a14:foregroundMark x1="22969" y1="10667" x2="25833" y2="9583"/>
                        <a14:foregroundMark x1="44427" y1="21083" x2="49896" y2="20250"/>
                        <a14:foregroundMark x1="51615" y1="27500" x2="52760" y2="23750"/>
                        <a14:foregroundMark x1="20208" y1="28750" x2="26823" y2="29167"/>
                        <a14:foregroundMark x1="26823" y1="29167" x2="30625" y2="23583"/>
                        <a14:foregroundMark x1="63073" y1="27083" x2="64479" y2="20417"/>
                        <a14:foregroundMark x1="74271" y1="20250" x2="78646" y2="21333"/>
                        <a14:foregroundMark x1="78646" y1="21333" x2="81406" y2="2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28" t="2414" r="6476" b="47586"/>
          <a:stretch/>
        </p:blipFill>
        <p:spPr bwMode="auto">
          <a:xfrm>
            <a:off x="958018" y="4311120"/>
            <a:ext cx="3397396" cy="129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2FA213-2B52-3744-84FD-91671242412F}"/>
              </a:ext>
            </a:extLst>
          </p:cNvPr>
          <p:cNvSpPr txBox="1"/>
          <p:nvPr/>
        </p:nvSpPr>
        <p:spPr>
          <a:xfrm>
            <a:off x="5587589" y="2782669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How?</a:t>
            </a:r>
            <a:endParaRPr lang="ru-MD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067B6D8-1B04-8648-A0E9-811BE1D9616E}"/>
              </a:ext>
            </a:extLst>
          </p:cNvPr>
          <p:cNvCxnSpPr>
            <a:cxnSpLocks/>
          </p:cNvCxnSpPr>
          <p:nvPr/>
        </p:nvCxnSpPr>
        <p:spPr>
          <a:xfrm>
            <a:off x="5107365" y="3599871"/>
            <a:ext cx="2277109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2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What for?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2E180709-6613-3148-8545-2377145CDB2C}"/>
              </a:ext>
            </a:extLst>
          </p:cNvPr>
          <p:cNvGrpSpPr/>
          <p:nvPr/>
        </p:nvGrpSpPr>
        <p:grpSpPr>
          <a:xfrm>
            <a:off x="4828318" y="2161318"/>
            <a:ext cx="2535363" cy="2535363"/>
            <a:chOff x="15719" y="2667269"/>
            <a:chExt cx="1692000" cy="1692000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BD53359-9BFC-984D-A2A6-8511A398E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19" y="2667269"/>
              <a:ext cx="1692000" cy="1692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B15D5E-6AD8-9141-A580-DD30C6A85B3A}"/>
                </a:ext>
              </a:extLst>
            </p:cNvPr>
            <p:cNvSpPr txBox="1"/>
            <p:nvPr/>
          </p:nvSpPr>
          <p:spPr>
            <a:xfrm>
              <a:off x="591788" y="3980068"/>
              <a:ext cx="553290" cy="349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GUY</a:t>
              </a:r>
              <a:endParaRPr lang="ru-MD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190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кругленный прямоугольник 20">
            <a:extLst>
              <a:ext uri="{FF2B5EF4-FFF2-40B4-BE49-F238E27FC236}">
                <a16:creationId xmlns:a16="http://schemas.microsoft.com/office/drawing/2014/main" id="{6DC7B9E3-00C5-8042-96D3-C5EDE6309515}"/>
              </a:ext>
            </a:extLst>
          </p:cNvPr>
          <p:cNvSpPr/>
          <p:nvPr/>
        </p:nvSpPr>
        <p:spPr>
          <a:xfrm>
            <a:off x="7495196" y="1509552"/>
            <a:ext cx="4324104" cy="431918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09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5F804D04-1E26-094C-8548-3DA0805256BE}"/>
              </a:ext>
            </a:extLst>
          </p:cNvPr>
          <p:cNvSpPr/>
          <p:nvPr/>
        </p:nvSpPr>
        <p:spPr>
          <a:xfrm>
            <a:off x="298757" y="1488770"/>
            <a:ext cx="4675170" cy="431918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09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Jira (software) - Wikipedia">
            <a:extLst>
              <a:ext uri="{FF2B5EF4-FFF2-40B4-BE49-F238E27FC236}">
                <a16:creationId xmlns:a16="http://schemas.microsoft.com/office/drawing/2014/main" id="{EE95A156-C840-D74A-AD85-B0E2A5D52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272" y="1821889"/>
            <a:ext cx="2524773" cy="106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lack Review: The Top Team Communication App for the Workplace | PCMag">
            <a:extLst>
              <a:ext uri="{FF2B5EF4-FFF2-40B4-BE49-F238E27FC236}">
                <a16:creationId xmlns:a16="http://schemas.microsoft.com/office/drawing/2014/main" id="{4B33F5A3-7B45-6641-819D-090B70651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609" r="93125">
                        <a14:foregroundMark x1="41328" y1="43611" x2="37266" y2="44306"/>
                        <a14:foregroundMark x1="38003" y1="48889" x2="38359" y2="51111"/>
                        <a14:foregroundMark x1="38359" y1="51111" x2="41719" y2="54722"/>
                        <a14:foregroundMark x1="41719" y1="54722" x2="40078" y2="61250"/>
                        <a14:foregroundMark x1="40078" y1="61250" x2="35547" y2="62500"/>
                        <a14:foregroundMark x1="35547" y1="62500" x2="35625" y2="62500"/>
                        <a14:foregroundMark x1="48281" y1="59722" x2="47969" y2="34028"/>
                        <a14:foregroundMark x1="71719" y1="59306" x2="69453" y2="52500"/>
                        <a14:foregroundMark x1="69453" y1="52500" x2="71016" y2="43611"/>
                        <a14:foregroundMark x1="71016" y1="43611" x2="72891" y2="42778"/>
                        <a14:foregroundMark x1="84922" y1="55972" x2="85156" y2="36389"/>
                        <a14:foregroundMark x1="92891" y1="43750" x2="93203" y2="42222"/>
                        <a14:foregroundMark x1="17969" y1="54028" x2="23359" y2="53750"/>
                        <a14:foregroundMark x1="23359" y1="53750" x2="24063" y2="54028"/>
                        <a14:foregroundMark x1="17734" y1="68194" x2="17109" y2="66111"/>
                        <a14:foregroundMark x1="10547" y1="62361" x2="11172" y2="57083"/>
                        <a14:foregroundMark x1="4609" y1="54583" x2="5781" y2="54028"/>
                        <a14:foregroundMark x1="6406" y1="46806" x2="11094" y2="45972"/>
                        <a14:foregroundMark x1="12266" y1="34861" x2="11797" y2="31806"/>
                        <a14:foregroundMark x1="18672" y1="44306" x2="18672" y2="34722"/>
                        <a14:foregroundMark x1="24531" y1="45833" x2="24063" y2="43333"/>
                        <a14:backgroundMark x1="36953" y1="47361" x2="36953" y2="47361"/>
                        <a14:backgroundMark x1="37422" y1="47639" x2="37891" y2="47083"/>
                        <a14:backgroundMark x1="38125" y1="47917" x2="38125" y2="48056"/>
                        <a14:backgroundMark x1="37734" y1="48056" x2="37813" y2="47917"/>
                        <a14:backgroundMark x1="37500" y1="46806" x2="37813" y2="46806"/>
                        <a14:backgroundMark x1="37891" y1="46806" x2="37500" y2="45972"/>
                        <a14:backgroundMark x1="38359" y1="47500" x2="38359" y2="4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609" b="22349"/>
          <a:stretch/>
        </p:blipFill>
        <p:spPr bwMode="auto">
          <a:xfrm>
            <a:off x="8024586" y="3162546"/>
            <a:ext cx="3265324" cy="101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logo for Trello.">
            <a:extLst>
              <a:ext uri="{FF2B5EF4-FFF2-40B4-BE49-F238E27FC236}">
                <a16:creationId xmlns:a16="http://schemas.microsoft.com/office/drawing/2014/main" id="{C65C5B3F-AE4F-F04D-8352-8E151BB76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8135" y1="54923" x2="37598" y2="48697"/>
                        <a14:foregroundMark x1="45313" y1="53330" x2="45850" y2="49228"/>
                        <a14:foregroundMark x1="54297" y1="53137" x2="55420" y2="48359"/>
                        <a14:foregroundMark x1="65479" y1="50483" x2="66016" y2="43919"/>
                        <a14:foregroundMark x1="71582" y1="52461" x2="71582" y2="44981"/>
                        <a14:foregroundMark x1="77686" y1="53330" x2="81641" y2="47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192" b="37494"/>
          <a:stretch/>
        </p:blipFill>
        <p:spPr bwMode="auto">
          <a:xfrm>
            <a:off x="7569140" y="4459330"/>
            <a:ext cx="4226023" cy="99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B5C6F78-41F3-954D-AB87-13DDC176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62" y="1939761"/>
            <a:ext cx="4258309" cy="82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Teams Logo, symbol, meaning, history, PNG, brand">
            <a:extLst>
              <a:ext uri="{FF2B5EF4-FFF2-40B4-BE49-F238E27FC236}">
                <a16:creationId xmlns:a16="http://schemas.microsoft.com/office/drawing/2014/main" id="{2F266AD5-E1D3-C240-A3B2-023C22F8C4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74" b="23330"/>
          <a:stretch/>
        </p:blipFill>
        <p:spPr bwMode="auto">
          <a:xfrm>
            <a:off x="490597" y="3024955"/>
            <a:ext cx="4258309" cy="128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Zoom Icons and Logos: Enhancing Visual Communication - blog -  imaginethatcreative.net">
            <a:extLst>
              <a:ext uri="{FF2B5EF4-FFF2-40B4-BE49-F238E27FC236}">
                <a16:creationId xmlns:a16="http://schemas.microsoft.com/office/drawing/2014/main" id="{B0DA4E78-0156-4141-945C-C16E4BAE1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583" b="90000" l="10000" r="90000">
                        <a14:foregroundMark x1="22969" y1="10667" x2="25833" y2="9583"/>
                        <a14:foregroundMark x1="44427" y1="21083" x2="49896" y2="20250"/>
                        <a14:foregroundMark x1="51615" y1="27500" x2="52760" y2="23750"/>
                        <a14:foregroundMark x1="20208" y1="28750" x2="26823" y2="29167"/>
                        <a14:foregroundMark x1="26823" y1="29167" x2="30625" y2="23583"/>
                        <a14:foregroundMark x1="63073" y1="27083" x2="64479" y2="20417"/>
                        <a14:foregroundMark x1="74271" y1="20250" x2="78646" y2="21333"/>
                        <a14:foregroundMark x1="78646" y1="21333" x2="81406" y2="2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28" t="2414" r="6476" b="47586"/>
          <a:stretch/>
        </p:blipFill>
        <p:spPr bwMode="auto">
          <a:xfrm>
            <a:off x="958018" y="4311120"/>
            <a:ext cx="3397396" cy="129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6025CE4-1DED-2041-93D9-AD9D8472CC85}"/>
              </a:ext>
            </a:extLst>
          </p:cNvPr>
          <p:cNvCxnSpPr>
            <a:cxnSpLocks/>
          </p:cNvCxnSpPr>
          <p:nvPr/>
        </p:nvCxnSpPr>
        <p:spPr>
          <a:xfrm>
            <a:off x="5107365" y="3599871"/>
            <a:ext cx="227710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2FA213-2B52-3744-84FD-91671242412F}"/>
              </a:ext>
            </a:extLst>
          </p:cNvPr>
          <p:cNvSpPr txBox="1"/>
          <p:nvPr/>
        </p:nvSpPr>
        <p:spPr>
          <a:xfrm>
            <a:off x="5394542" y="2782669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AlMa3</a:t>
            </a:r>
            <a:endParaRPr lang="ru-MD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90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7AC4D194-DA47-2549-BA63-20A9E1645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952" y="1373580"/>
            <a:ext cx="3084392" cy="3084392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299D4BE-8AE1-ED48-B45A-9DEF96C6B685}"/>
              </a:ext>
            </a:extLst>
          </p:cNvPr>
          <p:cNvSpPr/>
          <p:nvPr/>
        </p:nvSpPr>
        <p:spPr>
          <a:xfrm>
            <a:off x="4228867" y="3563209"/>
            <a:ext cx="1512425" cy="1351338"/>
          </a:xfrm>
          <a:prstGeom prst="rect">
            <a:avLst/>
          </a:prstGeom>
          <a:solidFill>
            <a:srgbClr val="BFBFBF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0AE0849-770C-924A-B0DC-06316DBD63A0}"/>
              </a:ext>
            </a:extLst>
          </p:cNvPr>
          <p:cNvSpPr/>
          <p:nvPr/>
        </p:nvSpPr>
        <p:spPr>
          <a:xfrm>
            <a:off x="2716442" y="2011845"/>
            <a:ext cx="1512425" cy="1542327"/>
          </a:xfrm>
          <a:prstGeom prst="rect">
            <a:avLst/>
          </a:prstGeom>
          <a:solidFill>
            <a:srgbClr val="C491A3"/>
          </a:solidFill>
          <a:ln>
            <a:solidFill>
              <a:srgbClr val="C49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27B8A20-BED6-9848-A5F8-914905FC6E53}"/>
              </a:ext>
            </a:extLst>
          </p:cNvPr>
          <p:cNvSpPr/>
          <p:nvPr/>
        </p:nvSpPr>
        <p:spPr>
          <a:xfrm>
            <a:off x="1203149" y="2011845"/>
            <a:ext cx="1512425" cy="1542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4B6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B7E7B84-AAD9-9641-BC2F-06762C28C861}"/>
              </a:ext>
            </a:extLst>
          </p:cNvPr>
          <p:cNvSpPr/>
          <p:nvPr/>
        </p:nvSpPr>
        <p:spPr>
          <a:xfrm>
            <a:off x="4230603" y="2011845"/>
            <a:ext cx="1512425" cy="1542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9BC6D-906A-B546-B4CF-4FBA0DA5A53A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9F77FB9-B703-DA4A-A667-85EC777F444E}"/>
              </a:ext>
            </a:extLst>
          </p:cNvPr>
          <p:cNvSpPr/>
          <p:nvPr/>
        </p:nvSpPr>
        <p:spPr>
          <a:xfrm>
            <a:off x="2721753" y="3551592"/>
            <a:ext cx="1512425" cy="1351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CE3D2FB-321B-6944-8BB6-1C5291029EAD}"/>
              </a:ext>
            </a:extLst>
          </p:cNvPr>
          <p:cNvSpPr/>
          <p:nvPr/>
        </p:nvSpPr>
        <p:spPr>
          <a:xfrm>
            <a:off x="1194867" y="3551592"/>
            <a:ext cx="1512425" cy="1351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8D14B32-D5FE-3F49-A221-33915605C6CF}"/>
              </a:ext>
            </a:extLst>
          </p:cNvPr>
          <p:cNvCxnSpPr/>
          <p:nvPr/>
        </p:nvCxnSpPr>
        <p:spPr>
          <a:xfrm>
            <a:off x="1119373" y="3539866"/>
            <a:ext cx="480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AA8ED1F-7979-FA45-B42E-F472F1E25992}"/>
              </a:ext>
            </a:extLst>
          </p:cNvPr>
          <p:cNvCxnSpPr>
            <a:cxnSpLocks/>
          </p:cNvCxnSpPr>
          <p:nvPr/>
        </p:nvCxnSpPr>
        <p:spPr>
          <a:xfrm>
            <a:off x="2715574" y="2011845"/>
            <a:ext cx="0" cy="2902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830878F-AD69-A949-AAB1-A1B89572818E}"/>
              </a:ext>
            </a:extLst>
          </p:cNvPr>
          <p:cNvCxnSpPr>
            <a:cxnSpLocks/>
          </p:cNvCxnSpPr>
          <p:nvPr/>
        </p:nvCxnSpPr>
        <p:spPr>
          <a:xfrm>
            <a:off x="4228867" y="2011845"/>
            <a:ext cx="0" cy="2902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8F2584A0-83C8-A843-A411-467A41B142DF}"/>
              </a:ext>
            </a:extLst>
          </p:cNvPr>
          <p:cNvGrpSpPr/>
          <p:nvPr/>
        </p:nvGrpSpPr>
        <p:grpSpPr>
          <a:xfrm>
            <a:off x="2832009" y="2241437"/>
            <a:ext cx="1332000" cy="1332000"/>
            <a:chOff x="770257" y="3429000"/>
            <a:chExt cx="2890535" cy="296915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EEF428E4-BA81-7348-913E-4EC0178F8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257" y="3429000"/>
              <a:ext cx="2890535" cy="289053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0F8DF4-D724-1B4A-AEAA-17011DE537AD}"/>
                </a:ext>
              </a:extLst>
            </p:cNvPr>
            <p:cNvSpPr txBox="1"/>
            <p:nvPr/>
          </p:nvSpPr>
          <p:spPr>
            <a:xfrm>
              <a:off x="1679859" y="5502742"/>
              <a:ext cx="1071326" cy="895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PM</a:t>
              </a:r>
              <a:endParaRPr lang="ru-MD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2079D25-D0D1-4243-BC04-70178583896C}"/>
              </a:ext>
            </a:extLst>
          </p:cNvPr>
          <p:cNvGrpSpPr/>
          <p:nvPr/>
        </p:nvGrpSpPr>
        <p:grpSpPr>
          <a:xfrm>
            <a:off x="4316424" y="2241437"/>
            <a:ext cx="1332000" cy="1332000"/>
            <a:chOff x="7614975" y="3327000"/>
            <a:chExt cx="1544400" cy="1583821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5F3BB5FB-00A4-E446-8B1D-90DB475CC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4975" y="3327000"/>
              <a:ext cx="1544400" cy="154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92CBB9-CF8C-F240-A941-5273E6F01379}"/>
                </a:ext>
              </a:extLst>
            </p:cNvPr>
            <p:cNvSpPr txBox="1"/>
            <p:nvPr/>
          </p:nvSpPr>
          <p:spPr>
            <a:xfrm>
              <a:off x="8042601" y="4449156"/>
              <a:ext cx="73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ru-MD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FC8B378B-686D-3648-9AFB-7A736B82E677}"/>
              </a:ext>
            </a:extLst>
          </p:cNvPr>
          <p:cNvGrpSpPr/>
          <p:nvPr/>
        </p:nvGrpSpPr>
        <p:grpSpPr>
          <a:xfrm>
            <a:off x="4309657" y="3594777"/>
            <a:ext cx="1332000" cy="1332000"/>
            <a:chOff x="7614975" y="3327000"/>
            <a:chExt cx="1544400" cy="1583821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A574BE2C-DE0B-5446-BE75-F86FBB4A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4975" y="3327000"/>
              <a:ext cx="1544400" cy="154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218402-74E7-314E-8BA9-346828122441}"/>
                </a:ext>
              </a:extLst>
            </p:cNvPr>
            <p:cNvSpPr txBox="1"/>
            <p:nvPr/>
          </p:nvSpPr>
          <p:spPr>
            <a:xfrm>
              <a:off x="8042601" y="4449156"/>
              <a:ext cx="73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ru-MD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E9C07EE2-DE2A-0548-A73D-7506E53AEB6D}"/>
              </a:ext>
            </a:extLst>
          </p:cNvPr>
          <p:cNvGrpSpPr/>
          <p:nvPr/>
        </p:nvGrpSpPr>
        <p:grpSpPr>
          <a:xfrm>
            <a:off x="2821388" y="3594777"/>
            <a:ext cx="1332000" cy="1332000"/>
            <a:chOff x="7614975" y="3327000"/>
            <a:chExt cx="1544400" cy="1583821"/>
          </a:xfrm>
        </p:grpSpPr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32520253-3244-1743-A721-95FA66F89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4975" y="3327000"/>
              <a:ext cx="1544400" cy="154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91484F-7CDD-F442-90D2-6DBD4B28EAA5}"/>
                </a:ext>
              </a:extLst>
            </p:cNvPr>
            <p:cNvSpPr txBox="1"/>
            <p:nvPr/>
          </p:nvSpPr>
          <p:spPr>
            <a:xfrm>
              <a:off x="8042601" y="4449156"/>
              <a:ext cx="73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ru-MD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42DA94D7-CF16-6A44-A765-6C20917E0BBE}"/>
              </a:ext>
            </a:extLst>
          </p:cNvPr>
          <p:cNvGrpSpPr/>
          <p:nvPr/>
        </p:nvGrpSpPr>
        <p:grpSpPr>
          <a:xfrm>
            <a:off x="1247379" y="3594777"/>
            <a:ext cx="1332000" cy="1332000"/>
            <a:chOff x="7614975" y="3327000"/>
            <a:chExt cx="1544400" cy="1583821"/>
          </a:xfrm>
        </p:grpSpPr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F2ED8AFC-0432-7C46-B5CF-D002926F5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4975" y="3327000"/>
              <a:ext cx="1544400" cy="154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A1EB76-1961-0B40-8CD6-7D937B43B651}"/>
                </a:ext>
              </a:extLst>
            </p:cNvPr>
            <p:cNvSpPr txBox="1"/>
            <p:nvPr/>
          </p:nvSpPr>
          <p:spPr>
            <a:xfrm>
              <a:off x="8042601" y="4449156"/>
              <a:ext cx="73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ru-MD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7C8F61A1-720F-BA4C-8F83-1CCB93831D19}"/>
              </a:ext>
            </a:extLst>
          </p:cNvPr>
          <p:cNvGrpSpPr/>
          <p:nvPr/>
        </p:nvGrpSpPr>
        <p:grpSpPr>
          <a:xfrm>
            <a:off x="1268317" y="2230550"/>
            <a:ext cx="1332000" cy="1332000"/>
            <a:chOff x="7614975" y="3327000"/>
            <a:chExt cx="1544400" cy="1583821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71A667B2-66D6-E043-9413-51C65E125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4975" y="3327000"/>
              <a:ext cx="1544400" cy="154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BE8DE3-1B19-6247-889D-9103BEFB44E7}"/>
                </a:ext>
              </a:extLst>
            </p:cNvPr>
            <p:cNvSpPr txBox="1"/>
            <p:nvPr/>
          </p:nvSpPr>
          <p:spPr>
            <a:xfrm>
              <a:off x="8042601" y="4449156"/>
              <a:ext cx="73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ru-MD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24580" name="Picture 4" descr="Macbook PNG transparent image download, size: 1920x1155px">
            <a:extLst>
              <a:ext uri="{FF2B5EF4-FFF2-40B4-BE49-F238E27FC236}">
                <a16:creationId xmlns:a16="http://schemas.microsoft.com/office/drawing/2014/main" id="{560A9832-DE1B-794C-A97B-369C2F64D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8871"/>
            <a:ext cx="6945311" cy="417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C9DC7085-2404-3240-8DCD-8F2E46338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7613" y="3134012"/>
            <a:ext cx="1332000" cy="1332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E08EE50-54AF-1D4E-A19B-0DAD366B1297}"/>
              </a:ext>
            </a:extLst>
          </p:cNvPr>
          <p:cNvSpPr txBox="1"/>
          <p:nvPr/>
        </p:nvSpPr>
        <p:spPr>
          <a:xfrm>
            <a:off x="9165490" y="4069710"/>
            <a:ext cx="636246" cy="38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endParaRPr lang="ru-MD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5E6195A-68A3-F54F-898B-78DC3615F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18275">
            <a:off x="9149174" y="2756024"/>
            <a:ext cx="900049" cy="90004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C45AD102-D41A-5B45-9C5B-48E4F06F96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1505" y="3808505"/>
            <a:ext cx="730010" cy="730010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F16A171-1E6C-6943-B0FC-3FAF61B0A9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3199" y="3339499"/>
            <a:ext cx="566253" cy="56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59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Macbook PNG transparent image download, size: 1920x1155px">
            <a:extLst>
              <a:ext uri="{FF2B5EF4-FFF2-40B4-BE49-F238E27FC236}">
                <a16:creationId xmlns:a16="http://schemas.microsoft.com/office/drawing/2014/main" id="{560A9832-DE1B-794C-A97B-369C2F64D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8871"/>
            <a:ext cx="6945311" cy="417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49BC6D-906A-B546-B4CF-4FBA0DA5A53A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8F2584A0-83C8-A843-A411-467A41B142DF}"/>
              </a:ext>
            </a:extLst>
          </p:cNvPr>
          <p:cNvGrpSpPr/>
          <p:nvPr/>
        </p:nvGrpSpPr>
        <p:grpSpPr>
          <a:xfrm>
            <a:off x="8795750" y="1448858"/>
            <a:ext cx="1332000" cy="1332000"/>
            <a:chOff x="770257" y="3429000"/>
            <a:chExt cx="2890535" cy="296915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EEF428E4-BA81-7348-913E-4EC0178F8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257" y="3429000"/>
              <a:ext cx="2890535" cy="289053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0F8DF4-D724-1B4A-AEAA-17011DE537AD}"/>
                </a:ext>
              </a:extLst>
            </p:cNvPr>
            <p:cNvSpPr txBox="1"/>
            <p:nvPr/>
          </p:nvSpPr>
          <p:spPr>
            <a:xfrm>
              <a:off x="1679859" y="5502742"/>
              <a:ext cx="1071326" cy="895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PM</a:t>
              </a:r>
              <a:endParaRPr lang="ru-MD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2079D25-D0D1-4243-BC04-70178583896C}"/>
              </a:ext>
            </a:extLst>
          </p:cNvPr>
          <p:cNvGrpSpPr/>
          <p:nvPr/>
        </p:nvGrpSpPr>
        <p:grpSpPr>
          <a:xfrm>
            <a:off x="10149613" y="1451008"/>
            <a:ext cx="1332000" cy="1332000"/>
            <a:chOff x="7614975" y="3327000"/>
            <a:chExt cx="1544400" cy="1583821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5F3BB5FB-00A4-E446-8B1D-90DB475CC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4975" y="3327000"/>
              <a:ext cx="1544400" cy="154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92CBB9-CF8C-F240-A941-5273E6F01379}"/>
                </a:ext>
              </a:extLst>
            </p:cNvPr>
            <p:cNvSpPr txBox="1"/>
            <p:nvPr/>
          </p:nvSpPr>
          <p:spPr>
            <a:xfrm>
              <a:off x="8042601" y="4449156"/>
              <a:ext cx="73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ru-MD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FC8B378B-686D-3648-9AFB-7A736B82E677}"/>
              </a:ext>
            </a:extLst>
          </p:cNvPr>
          <p:cNvGrpSpPr/>
          <p:nvPr/>
        </p:nvGrpSpPr>
        <p:grpSpPr>
          <a:xfrm>
            <a:off x="7248406" y="3130529"/>
            <a:ext cx="1332000" cy="1332000"/>
            <a:chOff x="7614975" y="3327000"/>
            <a:chExt cx="1544400" cy="1583821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A574BE2C-DE0B-5446-BE75-F86FBB4A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4975" y="3327000"/>
              <a:ext cx="1544400" cy="154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218402-74E7-314E-8BA9-346828122441}"/>
                </a:ext>
              </a:extLst>
            </p:cNvPr>
            <p:cNvSpPr txBox="1"/>
            <p:nvPr/>
          </p:nvSpPr>
          <p:spPr>
            <a:xfrm>
              <a:off x="8042601" y="4449156"/>
              <a:ext cx="73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ru-MD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E9C07EE2-DE2A-0548-A73D-7506E53AEB6D}"/>
              </a:ext>
            </a:extLst>
          </p:cNvPr>
          <p:cNvGrpSpPr/>
          <p:nvPr/>
        </p:nvGrpSpPr>
        <p:grpSpPr>
          <a:xfrm>
            <a:off x="8795750" y="4759427"/>
            <a:ext cx="1332000" cy="1332000"/>
            <a:chOff x="7614975" y="3327000"/>
            <a:chExt cx="1544400" cy="1583821"/>
          </a:xfrm>
        </p:grpSpPr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32520253-3244-1743-A721-95FA66F89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4975" y="3327000"/>
              <a:ext cx="1544400" cy="154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91484F-7CDD-F442-90D2-6DBD4B28EAA5}"/>
                </a:ext>
              </a:extLst>
            </p:cNvPr>
            <p:cNvSpPr txBox="1"/>
            <p:nvPr/>
          </p:nvSpPr>
          <p:spPr>
            <a:xfrm>
              <a:off x="8042601" y="4449156"/>
              <a:ext cx="73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ru-MD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42DA94D7-CF16-6A44-A765-6C20917E0BBE}"/>
              </a:ext>
            </a:extLst>
          </p:cNvPr>
          <p:cNvGrpSpPr/>
          <p:nvPr/>
        </p:nvGrpSpPr>
        <p:grpSpPr>
          <a:xfrm>
            <a:off x="7251556" y="4759427"/>
            <a:ext cx="1332000" cy="1332000"/>
            <a:chOff x="7614975" y="3327000"/>
            <a:chExt cx="1544400" cy="1583821"/>
          </a:xfrm>
        </p:grpSpPr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F2ED8AFC-0432-7C46-B5CF-D002926F5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4975" y="3327000"/>
              <a:ext cx="1544400" cy="154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A1EB76-1961-0B40-8CD6-7D937B43B651}"/>
                </a:ext>
              </a:extLst>
            </p:cNvPr>
            <p:cNvSpPr txBox="1"/>
            <p:nvPr/>
          </p:nvSpPr>
          <p:spPr>
            <a:xfrm>
              <a:off x="8042601" y="4449156"/>
              <a:ext cx="73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ru-MD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7C8F61A1-720F-BA4C-8F83-1CCB93831D19}"/>
              </a:ext>
            </a:extLst>
          </p:cNvPr>
          <p:cNvGrpSpPr/>
          <p:nvPr/>
        </p:nvGrpSpPr>
        <p:grpSpPr>
          <a:xfrm>
            <a:off x="7255224" y="1448858"/>
            <a:ext cx="1332000" cy="1332000"/>
            <a:chOff x="7614975" y="3327000"/>
            <a:chExt cx="1544400" cy="1583821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71A667B2-66D6-E043-9413-51C65E125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4975" y="3327000"/>
              <a:ext cx="1544400" cy="154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BE8DE3-1B19-6247-889D-9103BEFB44E7}"/>
                </a:ext>
              </a:extLst>
            </p:cNvPr>
            <p:cNvSpPr txBox="1"/>
            <p:nvPr/>
          </p:nvSpPr>
          <p:spPr>
            <a:xfrm>
              <a:off x="8042601" y="4449156"/>
              <a:ext cx="73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ru-MD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C9DC7085-2404-3240-8DCD-8F2E46338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613" y="3134012"/>
            <a:ext cx="1332000" cy="1332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E08EE50-54AF-1D4E-A19B-0DAD366B1297}"/>
              </a:ext>
            </a:extLst>
          </p:cNvPr>
          <p:cNvSpPr txBox="1"/>
          <p:nvPr/>
        </p:nvSpPr>
        <p:spPr>
          <a:xfrm>
            <a:off x="9165490" y="4069710"/>
            <a:ext cx="636246" cy="38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endParaRPr lang="ru-MD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5E6195A-68A3-F54F-898B-78DC3615F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18275">
            <a:off x="9149174" y="2756024"/>
            <a:ext cx="900049" cy="90004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C45AD102-D41A-5B45-9C5B-48E4F06F96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1505" y="3808505"/>
            <a:ext cx="730010" cy="730010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F16A171-1E6C-6943-B0FC-3FAF61B0A9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3199" y="3339499"/>
            <a:ext cx="566253" cy="56625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67E612-9A8C-E14E-B448-A51DAA2218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7944" y="2780858"/>
            <a:ext cx="1328885" cy="132888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40F109B-113F-174B-88F5-1164E72B0A95}"/>
              </a:ext>
            </a:extLst>
          </p:cNvPr>
          <p:cNvSpPr txBox="1"/>
          <p:nvPr/>
        </p:nvSpPr>
        <p:spPr>
          <a:xfrm>
            <a:off x="2706829" y="2055999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AlMa3</a:t>
            </a:r>
            <a:endParaRPr lang="ru-MD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E78E8C-9B3D-6241-B425-591A1B5208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3023" y="3068638"/>
            <a:ext cx="1107973" cy="1107973"/>
          </a:xfrm>
          <a:prstGeom prst="rect">
            <a:avLst/>
          </a:prstGeom>
        </p:spPr>
      </p:pic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D761EB47-9113-1447-8F4F-F580C0A152C5}"/>
              </a:ext>
            </a:extLst>
          </p:cNvPr>
          <p:cNvCxnSpPr>
            <a:cxnSpLocks/>
          </p:cNvCxnSpPr>
          <p:nvPr/>
        </p:nvCxnSpPr>
        <p:spPr>
          <a:xfrm>
            <a:off x="2850302" y="3762351"/>
            <a:ext cx="1427791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9E6DA65C-8F4C-9D4D-962E-47B3F34B0CB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6429" b="19695"/>
          <a:stretch/>
        </p:blipFill>
        <p:spPr>
          <a:xfrm>
            <a:off x="4726639" y="3068639"/>
            <a:ext cx="704357" cy="88975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91DD6C-1450-4649-967D-EAEC0DAD921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6429" b="19695"/>
          <a:stretch/>
        </p:blipFill>
        <p:spPr>
          <a:xfrm>
            <a:off x="4719821" y="3068639"/>
            <a:ext cx="704357" cy="88975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8D8B9B2F-5234-404E-B3A0-9B71C4ED427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6429" b="19695"/>
          <a:stretch/>
        </p:blipFill>
        <p:spPr>
          <a:xfrm>
            <a:off x="4719821" y="3068637"/>
            <a:ext cx="704357" cy="88975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3B73157C-09F1-C94A-ADEE-299732FB83F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6429" b="19695"/>
          <a:stretch/>
        </p:blipFill>
        <p:spPr>
          <a:xfrm>
            <a:off x="4719821" y="3076752"/>
            <a:ext cx="704357" cy="889750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8AF9614C-539C-FE41-B3CF-CE7FB6ADF98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6429" b="19695"/>
          <a:stretch/>
        </p:blipFill>
        <p:spPr>
          <a:xfrm>
            <a:off x="4719821" y="3084865"/>
            <a:ext cx="704357" cy="88975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4B385D9D-69AF-F942-803E-A8C9A45DC84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6429" b="19695"/>
          <a:stretch/>
        </p:blipFill>
        <p:spPr>
          <a:xfrm>
            <a:off x="4719821" y="3061178"/>
            <a:ext cx="704357" cy="889750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B652387-84BA-F04E-9E14-4C825D8BF90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6429" b="19695"/>
          <a:stretch/>
        </p:blipFill>
        <p:spPr>
          <a:xfrm>
            <a:off x="4726638" y="3068635"/>
            <a:ext cx="704357" cy="8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88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Macbook PNG transparent image download, size: 1920x1155px">
            <a:extLst>
              <a:ext uri="{FF2B5EF4-FFF2-40B4-BE49-F238E27FC236}">
                <a16:creationId xmlns:a16="http://schemas.microsoft.com/office/drawing/2014/main" id="{560A9832-DE1B-794C-A97B-369C2F64D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8871"/>
            <a:ext cx="6945311" cy="417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49BC6D-906A-B546-B4CF-4FBA0DA5A53A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8F2584A0-83C8-A843-A411-467A41B142DF}"/>
              </a:ext>
            </a:extLst>
          </p:cNvPr>
          <p:cNvGrpSpPr/>
          <p:nvPr/>
        </p:nvGrpSpPr>
        <p:grpSpPr>
          <a:xfrm>
            <a:off x="8795750" y="1448858"/>
            <a:ext cx="1332000" cy="1332000"/>
            <a:chOff x="770257" y="3429000"/>
            <a:chExt cx="2890535" cy="296915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EEF428E4-BA81-7348-913E-4EC0178F8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257" y="3429000"/>
              <a:ext cx="2890535" cy="289053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0F8DF4-D724-1B4A-AEAA-17011DE537AD}"/>
                </a:ext>
              </a:extLst>
            </p:cNvPr>
            <p:cNvSpPr txBox="1"/>
            <p:nvPr/>
          </p:nvSpPr>
          <p:spPr>
            <a:xfrm>
              <a:off x="1679859" y="5502742"/>
              <a:ext cx="1071326" cy="895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PM</a:t>
              </a:r>
              <a:endParaRPr lang="ru-MD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2079D25-D0D1-4243-BC04-70178583896C}"/>
              </a:ext>
            </a:extLst>
          </p:cNvPr>
          <p:cNvGrpSpPr/>
          <p:nvPr/>
        </p:nvGrpSpPr>
        <p:grpSpPr>
          <a:xfrm>
            <a:off x="10149613" y="1451008"/>
            <a:ext cx="1332000" cy="1332000"/>
            <a:chOff x="7614975" y="3327000"/>
            <a:chExt cx="1544400" cy="1583821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5F3BB5FB-00A4-E446-8B1D-90DB475CC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4975" y="3327000"/>
              <a:ext cx="1544400" cy="154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92CBB9-CF8C-F240-A941-5273E6F01379}"/>
                </a:ext>
              </a:extLst>
            </p:cNvPr>
            <p:cNvSpPr txBox="1"/>
            <p:nvPr/>
          </p:nvSpPr>
          <p:spPr>
            <a:xfrm>
              <a:off x="8042601" y="4449156"/>
              <a:ext cx="73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ru-MD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FC8B378B-686D-3648-9AFB-7A736B82E677}"/>
              </a:ext>
            </a:extLst>
          </p:cNvPr>
          <p:cNvGrpSpPr/>
          <p:nvPr/>
        </p:nvGrpSpPr>
        <p:grpSpPr>
          <a:xfrm>
            <a:off x="7248406" y="3130529"/>
            <a:ext cx="1332000" cy="1332000"/>
            <a:chOff x="7614975" y="3327000"/>
            <a:chExt cx="1544400" cy="1583821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A574BE2C-DE0B-5446-BE75-F86FBB4A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4975" y="3327000"/>
              <a:ext cx="1544400" cy="154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218402-74E7-314E-8BA9-346828122441}"/>
                </a:ext>
              </a:extLst>
            </p:cNvPr>
            <p:cNvSpPr txBox="1"/>
            <p:nvPr/>
          </p:nvSpPr>
          <p:spPr>
            <a:xfrm>
              <a:off x="8042601" y="4449156"/>
              <a:ext cx="73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ru-MD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E9C07EE2-DE2A-0548-A73D-7506E53AEB6D}"/>
              </a:ext>
            </a:extLst>
          </p:cNvPr>
          <p:cNvGrpSpPr/>
          <p:nvPr/>
        </p:nvGrpSpPr>
        <p:grpSpPr>
          <a:xfrm>
            <a:off x="8795750" y="4759427"/>
            <a:ext cx="1332000" cy="1332000"/>
            <a:chOff x="7614975" y="3327000"/>
            <a:chExt cx="1544400" cy="1583821"/>
          </a:xfrm>
        </p:grpSpPr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32520253-3244-1743-A721-95FA66F89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4975" y="3327000"/>
              <a:ext cx="1544400" cy="154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91484F-7CDD-F442-90D2-6DBD4B28EAA5}"/>
                </a:ext>
              </a:extLst>
            </p:cNvPr>
            <p:cNvSpPr txBox="1"/>
            <p:nvPr/>
          </p:nvSpPr>
          <p:spPr>
            <a:xfrm>
              <a:off x="8042601" y="4449156"/>
              <a:ext cx="73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ru-MD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42DA94D7-CF16-6A44-A765-6C20917E0BBE}"/>
              </a:ext>
            </a:extLst>
          </p:cNvPr>
          <p:cNvGrpSpPr/>
          <p:nvPr/>
        </p:nvGrpSpPr>
        <p:grpSpPr>
          <a:xfrm>
            <a:off x="7251556" y="4759427"/>
            <a:ext cx="1332000" cy="1332000"/>
            <a:chOff x="7614975" y="3327000"/>
            <a:chExt cx="1544400" cy="1583821"/>
          </a:xfrm>
        </p:grpSpPr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F2ED8AFC-0432-7C46-B5CF-D002926F5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4975" y="3327000"/>
              <a:ext cx="1544400" cy="154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A1EB76-1961-0B40-8CD6-7D937B43B651}"/>
                </a:ext>
              </a:extLst>
            </p:cNvPr>
            <p:cNvSpPr txBox="1"/>
            <p:nvPr/>
          </p:nvSpPr>
          <p:spPr>
            <a:xfrm>
              <a:off x="8042601" y="4449156"/>
              <a:ext cx="73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ru-MD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7C8F61A1-720F-BA4C-8F83-1CCB93831D19}"/>
              </a:ext>
            </a:extLst>
          </p:cNvPr>
          <p:cNvGrpSpPr/>
          <p:nvPr/>
        </p:nvGrpSpPr>
        <p:grpSpPr>
          <a:xfrm>
            <a:off x="7255224" y="1448858"/>
            <a:ext cx="1332000" cy="1332000"/>
            <a:chOff x="7614975" y="3327000"/>
            <a:chExt cx="1544400" cy="1583821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71A667B2-66D6-E043-9413-51C65E125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4975" y="3327000"/>
              <a:ext cx="1544400" cy="154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BE8DE3-1B19-6247-889D-9103BEFB44E7}"/>
                </a:ext>
              </a:extLst>
            </p:cNvPr>
            <p:cNvSpPr txBox="1"/>
            <p:nvPr/>
          </p:nvSpPr>
          <p:spPr>
            <a:xfrm>
              <a:off x="8042601" y="4449156"/>
              <a:ext cx="73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ru-MD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C9DC7085-2404-3240-8DCD-8F2E46338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613" y="3134012"/>
            <a:ext cx="1332000" cy="1332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E08EE50-54AF-1D4E-A19B-0DAD366B1297}"/>
              </a:ext>
            </a:extLst>
          </p:cNvPr>
          <p:cNvSpPr txBox="1"/>
          <p:nvPr/>
        </p:nvSpPr>
        <p:spPr>
          <a:xfrm>
            <a:off x="9165490" y="4069710"/>
            <a:ext cx="636246" cy="38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endParaRPr lang="ru-MD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5E6195A-68A3-F54F-898B-78DC3615F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18275">
            <a:off x="9149174" y="2756024"/>
            <a:ext cx="900049" cy="90004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C45AD102-D41A-5B45-9C5B-48E4F06F96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1505" y="3808505"/>
            <a:ext cx="730010" cy="730010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F16A171-1E6C-6943-B0FC-3FAF61B0A9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3199" y="3339499"/>
            <a:ext cx="566253" cy="5662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40F109B-113F-174B-88F5-1164E72B0A95}"/>
              </a:ext>
            </a:extLst>
          </p:cNvPr>
          <p:cNvSpPr txBox="1"/>
          <p:nvPr/>
        </p:nvSpPr>
        <p:spPr>
          <a:xfrm>
            <a:off x="2706829" y="2055999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AlMa3</a:t>
            </a:r>
            <a:endParaRPr lang="ru-MD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C532ADFC-D583-9F46-81D2-7D739A930CE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429" b="19695"/>
          <a:stretch/>
        </p:blipFill>
        <p:spPr>
          <a:xfrm>
            <a:off x="8278318" y="2127870"/>
            <a:ext cx="495567" cy="626005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20C2FECE-652F-D441-9A4C-EBA42D4130F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429" b="19695"/>
          <a:stretch/>
        </p:blipFill>
        <p:spPr>
          <a:xfrm>
            <a:off x="9749945" y="2127870"/>
            <a:ext cx="495567" cy="626005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9A55706A-0BC3-0B43-9C62-FB4A109B786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429" b="19695"/>
          <a:stretch/>
        </p:blipFill>
        <p:spPr>
          <a:xfrm>
            <a:off x="11154674" y="2143132"/>
            <a:ext cx="495567" cy="62600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4E9DA585-E296-DE4B-9D8A-A62133A6A8B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429" b="19695"/>
          <a:stretch/>
        </p:blipFill>
        <p:spPr>
          <a:xfrm>
            <a:off x="9765510" y="3843429"/>
            <a:ext cx="495567" cy="626005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4AD5E80D-CB15-E443-A96A-9CA765A10B0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429" b="19695"/>
          <a:stretch/>
        </p:blipFill>
        <p:spPr>
          <a:xfrm>
            <a:off x="8258474" y="3840007"/>
            <a:ext cx="495567" cy="62600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88BD7982-E1DA-674A-A3C1-B0946E9F3FA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429" b="19695"/>
          <a:stretch/>
        </p:blipFill>
        <p:spPr>
          <a:xfrm>
            <a:off x="8236807" y="5448845"/>
            <a:ext cx="495567" cy="62600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4D8C7661-A49A-7149-9AA9-FC27057FFA3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429" b="19695"/>
          <a:stretch/>
        </p:blipFill>
        <p:spPr>
          <a:xfrm>
            <a:off x="9749445" y="5447340"/>
            <a:ext cx="495567" cy="62600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AE7CF80F-A29E-3D49-A423-2AFBFA7F8D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3042" y="3045036"/>
            <a:ext cx="1107973" cy="1107973"/>
          </a:xfrm>
          <a:prstGeom prst="rect">
            <a:avLst/>
          </a:prstGeom>
        </p:spPr>
      </p:pic>
      <p:pic>
        <p:nvPicPr>
          <p:cNvPr id="56" name="Picture 2" descr="Jira (software) - Wikipedia">
            <a:extLst>
              <a:ext uri="{FF2B5EF4-FFF2-40B4-BE49-F238E27FC236}">
                <a16:creationId xmlns:a16="http://schemas.microsoft.com/office/drawing/2014/main" id="{66E1DCCA-C85A-254A-8435-BE56CB4A6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94"/>
          <a:stretch/>
        </p:blipFill>
        <p:spPr bwMode="auto">
          <a:xfrm>
            <a:off x="4674749" y="2456134"/>
            <a:ext cx="698543" cy="75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478730E0-A016-8A4B-AFDE-FF5F4F8E2CC5}"/>
              </a:ext>
            </a:extLst>
          </p:cNvPr>
          <p:cNvCxnSpPr>
            <a:cxnSpLocks/>
          </p:cNvCxnSpPr>
          <p:nvPr/>
        </p:nvCxnSpPr>
        <p:spPr>
          <a:xfrm>
            <a:off x="2850302" y="3762351"/>
            <a:ext cx="1427791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4" descr="Slack Review: The Top Team Communication App for the Workplace | PCMag">
            <a:extLst>
              <a:ext uri="{FF2B5EF4-FFF2-40B4-BE49-F238E27FC236}">
                <a16:creationId xmlns:a16="http://schemas.microsoft.com/office/drawing/2014/main" id="{D60E4796-B1CD-A84F-A62B-D364856FB8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4609" r="93125">
                        <a14:foregroundMark x1="41328" y1="43611" x2="37266" y2="44306"/>
                        <a14:foregroundMark x1="38003" y1="48889" x2="38359" y2="51111"/>
                        <a14:foregroundMark x1="38359" y1="51111" x2="41719" y2="54722"/>
                        <a14:foregroundMark x1="41719" y1="54722" x2="40078" y2="61250"/>
                        <a14:foregroundMark x1="40078" y1="61250" x2="35547" y2="62500"/>
                        <a14:foregroundMark x1="35547" y1="62500" x2="35625" y2="62500"/>
                        <a14:foregroundMark x1="48281" y1="59722" x2="47969" y2="34028"/>
                        <a14:foregroundMark x1="71719" y1="59306" x2="69453" y2="52500"/>
                        <a14:foregroundMark x1="69453" y1="52500" x2="71016" y2="43611"/>
                        <a14:foregroundMark x1="71016" y1="43611" x2="72891" y2="42778"/>
                        <a14:foregroundMark x1="84922" y1="55972" x2="85156" y2="36389"/>
                        <a14:foregroundMark x1="92891" y1="43750" x2="93203" y2="42222"/>
                        <a14:foregroundMark x1="17969" y1="54028" x2="23359" y2="53750"/>
                        <a14:foregroundMark x1="23359" y1="53750" x2="24063" y2="54028"/>
                        <a14:foregroundMark x1="17734" y1="68194" x2="17109" y2="66111"/>
                        <a14:foregroundMark x1="10547" y1="62361" x2="11172" y2="57083"/>
                        <a14:foregroundMark x1="4609" y1="54583" x2="5781" y2="54028"/>
                        <a14:foregroundMark x1="6406" y1="46806" x2="11094" y2="45972"/>
                        <a14:foregroundMark x1="12266" y1="34861" x2="11797" y2="31806"/>
                        <a14:foregroundMark x1="18672" y1="44306" x2="18672" y2="34722"/>
                        <a14:foregroundMark x1="24531" y1="45833" x2="24063" y2="43333"/>
                        <a14:backgroundMark x1="36953" y1="47361" x2="36953" y2="47361"/>
                        <a14:backgroundMark x1="37422" y1="47639" x2="37891" y2="47083"/>
                        <a14:backgroundMark x1="38125" y1="47917" x2="38125" y2="48056"/>
                        <a14:backgroundMark x1="37734" y1="48056" x2="37813" y2="47917"/>
                        <a14:backgroundMark x1="37500" y1="46806" x2="37813" y2="46806"/>
                        <a14:backgroundMark x1="37891" y1="46806" x2="37500" y2="45972"/>
                        <a14:backgroundMark x1="38359" y1="47500" x2="38359" y2="4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609" r="71170" b="22349"/>
          <a:stretch/>
        </p:blipFill>
        <p:spPr bwMode="auto">
          <a:xfrm>
            <a:off x="4674385" y="3247345"/>
            <a:ext cx="698907" cy="75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The logo for Trello.">
            <a:extLst>
              <a:ext uri="{FF2B5EF4-FFF2-40B4-BE49-F238E27FC236}">
                <a16:creationId xmlns:a16="http://schemas.microsoft.com/office/drawing/2014/main" id="{101A813A-9573-6D4C-984E-2EC911DD2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8135" y1="54923" x2="37598" y2="48697"/>
                        <a14:foregroundMark x1="45313" y1="53330" x2="45850" y2="49228"/>
                        <a14:foregroundMark x1="54297" y1="53137" x2="55420" y2="48359"/>
                        <a14:foregroundMark x1="65479" y1="50483" x2="66016" y2="43919"/>
                        <a14:foregroundMark x1="71582" y1="52461" x2="71582" y2="44981"/>
                        <a14:foregroundMark x1="77686" y1="53330" x2="81641" y2="47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98" t="39192" r="70840" b="37494"/>
          <a:stretch/>
        </p:blipFill>
        <p:spPr bwMode="auto">
          <a:xfrm>
            <a:off x="4599783" y="3997905"/>
            <a:ext cx="751558" cy="89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48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DAD049D9-F7E4-C74B-9C1C-F3C0D934D006}"/>
              </a:ext>
            </a:extLst>
          </p:cNvPr>
          <p:cNvSpPr/>
          <p:nvPr/>
        </p:nvSpPr>
        <p:spPr>
          <a:xfrm>
            <a:off x="4197927" y="3269673"/>
            <a:ext cx="7889142" cy="76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809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BED34-9AD8-354F-8F63-6CCD9531666B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Use Flow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961F66-3E63-0A48-9445-A8B06D5DD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31" y="139062"/>
            <a:ext cx="11690238" cy="637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3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9670FD-C2B0-E84A-8C83-E0453D2F34DB}"/>
              </a:ext>
            </a:extLst>
          </p:cNvPr>
          <p:cNvSpPr txBox="1"/>
          <p:nvPr/>
        </p:nvSpPr>
        <p:spPr>
          <a:xfrm>
            <a:off x="501762" y="521651"/>
            <a:ext cx="1537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59CB2-A54C-2C47-A4C7-864E176EE97C}"/>
              </a:ext>
            </a:extLst>
          </p:cNvPr>
          <p:cNvSpPr txBox="1"/>
          <p:nvPr/>
        </p:nvSpPr>
        <p:spPr>
          <a:xfrm>
            <a:off x="1905000" y="3274814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i="1" u="sng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Use Demonstration</a:t>
            </a:r>
            <a:endParaRPr lang="ru-MD" sz="3200" i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91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64FBF6-82ED-9646-A2C4-15DF52044FD4}"/>
              </a:ext>
            </a:extLst>
          </p:cNvPr>
          <p:cNvSpPr txBox="1"/>
          <p:nvPr/>
        </p:nvSpPr>
        <p:spPr>
          <a:xfrm>
            <a:off x="1286515" y="3900943"/>
            <a:ext cx="5493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2400" dirty="0"/>
              <a:t>Social Media Content Generation</a:t>
            </a:r>
            <a:endParaRPr lang="ru-M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FA106-A002-2046-9002-9C266223BDD9}"/>
              </a:ext>
            </a:extLst>
          </p:cNvPr>
          <p:cNvSpPr txBox="1"/>
          <p:nvPr/>
        </p:nvSpPr>
        <p:spPr>
          <a:xfrm>
            <a:off x="1299838" y="1675899"/>
            <a:ext cx="5831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l"/>
            <a:r>
              <a:rPr lang="en-US" dirty="0"/>
              <a:t>Business Idea Refinement</a:t>
            </a:r>
            <a:endParaRPr lang="ru-M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1FC7A-7B10-A44B-AE00-F2A3C1E6A96B}"/>
              </a:ext>
            </a:extLst>
          </p:cNvPr>
          <p:cNvSpPr txBox="1"/>
          <p:nvPr/>
        </p:nvSpPr>
        <p:spPr>
          <a:xfrm>
            <a:off x="1299838" y="2788421"/>
            <a:ext cx="490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2400" dirty="0"/>
              <a:t>Planning Support</a:t>
            </a:r>
            <a:endParaRPr lang="ru-M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37595-E6AE-0046-9018-6B1AD3E5B56A}"/>
              </a:ext>
            </a:extLst>
          </p:cNvPr>
          <p:cNvSpPr txBox="1"/>
          <p:nvPr/>
        </p:nvSpPr>
        <p:spPr>
          <a:xfrm>
            <a:off x="501762" y="521651"/>
            <a:ext cx="5258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Automated tasks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7D884-5A1F-B148-840F-C3720ABE1F83}"/>
              </a:ext>
            </a:extLst>
          </p:cNvPr>
          <p:cNvSpPr txBox="1"/>
          <p:nvPr/>
        </p:nvSpPr>
        <p:spPr>
          <a:xfrm>
            <a:off x="7548635" y="3900943"/>
            <a:ext cx="5250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2400" dirty="0"/>
              <a:t>Key Decisions &amp; Tasks Management</a:t>
            </a:r>
            <a:endParaRPr lang="ru-MD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C06DEE-FD87-694C-866B-A896479A26C1}"/>
              </a:ext>
            </a:extLst>
          </p:cNvPr>
          <p:cNvSpPr txBox="1"/>
          <p:nvPr/>
        </p:nvSpPr>
        <p:spPr>
          <a:xfrm>
            <a:off x="1286515" y="5382796"/>
            <a:ext cx="5016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2400" dirty="0"/>
              <a:t>Target Audience-Driven Platforms Analysis</a:t>
            </a:r>
            <a:endParaRPr lang="ru-MD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A9DC90-6E6D-124B-8CBD-10FD63C29902}"/>
              </a:ext>
            </a:extLst>
          </p:cNvPr>
          <p:cNvSpPr txBox="1"/>
          <p:nvPr/>
        </p:nvSpPr>
        <p:spPr>
          <a:xfrm>
            <a:off x="7548635" y="1667671"/>
            <a:ext cx="3263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2400" dirty="0"/>
              <a:t>Meeting Capture</a:t>
            </a:r>
            <a:endParaRPr lang="ru-MD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AEE2C8-FC4E-B348-8E89-FBD5D9EDD6FF}"/>
              </a:ext>
            </a:extLst>
          </p:cNvPr>
          <p:cNvSpPr txBox="1"/>
          <p:nvPr/>
        </p:nvSpPr>
        <p:spPr>
          <a:xfrm>
            <a:off x="7548635" y="2601589"/>
            <a:ext cx="4662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2400" dirty="0"/>
              <a:t>Tech Stack Recommendations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2FD0DD-4D13-6347-A690-A257BBB46149}"/>
              </a:ext>
            </a:extLst>
          </p:cNvPr>
          <p:cNvSpPr txBox="1"/>
          <p:nvPr/>
        </p:nvSpPr>
        <p:spPr>
          <a:xfrm>
            <a:off x="7548635" y="5382796"/>
            <a:ext cx="4862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2400" dirty="0"/>
              <a:t>Financial &amp; Market Analysis and Predictions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E07E54C-EE3C-2940-9A07-1C247C39D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2" y="1516620"/>
            <a:ext cx="770624" cy="7706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F745CC-BD6D-0F49-B785-EC71052B3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18" y="3909306"/>
            <a:ext cx="804672" cy="80467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D5FA97A-3DB9-9542-8E6E-6FEF09569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60" y="1449063"/>
            <a:ext cx="950976" cy="95097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ACCBE42-D3C5-C24B-8B67-EEE86C130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18" y="5382796"/>
            <a:ext cx="804672" cy="80467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5549D1F-2F11-3249-8F01-A2BF3B04D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610" y="2588258"/>
            <a:ext cx="925275" cy="92527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ECEFBAA8-630E-EB43-ACDF-CADD9EA2D1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2576" y="5324449"/>
            <a:ext cx="889344" cy="88934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0F57EFB4-8CC0-E441-964C-9E9C234CFB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2576" y="3866969"/>
            <a:ext cx="889345" cy="88934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1246FEDE-2795-6F48-88FF-E6D2924E1E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642" y="2570750"/>
            <a:ext cx="770624" cy="77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79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кругленный прямоугольник 31">
            <a:extLst>
              <a:ext uri="{FF2B5EF4-FFF2-40B4-BE49-F238E27FC236}">
                <a16:creationId xmlns:a16="http://schemas.microsoft.com/office/drawing/2014/main" id="{114D3BA0-D6C0-A949-9F8D-B337F8A69C38}"/>
              </a:ext>
            </a:extLst>
          </p:cNvPr>
          <p:cNvSpPr/>
          <p:nvPr/>
        </p:nvSpPr>
        <p:spPr>
          <a:xfrm>
            <a:off x="2871951" y="1652687"/>
            <a:ext cx="6448097" cy="405814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093B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22" name="Скругленный прямоугольник 21">
            <a:extLst>
              <a:ext uri="{FF2B5EF4-FFF2-40B4-BE49-F238E27FC236}">
                <a16:creationId xmlns:a16="http://schemas.microsoft.com/office/drawing/2014/main" id="{16DF7E10-63FF-C440-A951-E3F3FFBE44A5}"/>
              </a:ext>
            </a:extLst>
          </p:cNvPr>
          <p:cNvSpPr/>
          <p:nvPr/>
        </p:nvSpPr>
        <p:spPr>
          <a:xfrm>
            <a:off x="5022540" y="3422600"/>
            <a:ext cx="3902540" cy="1902366"/>
          </a:xfrm>
          <a:prstGeom prst="roundRect">
            <a:avLst/>
          </a:prstGeom>
          <a:solidFill>
            <a:srgbClr val="DAE3F4"/>
          </a:solidFill>
          <a:ln w="57150">
            <a:solidFill>
              <a:srgbClr val="8093B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82C3D82-BD99-E141-BADC-D8334C104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0" y="2804997"/>
            <a:ext cx="1277742" cy="1277742"/>
          </a:xfrm>
          <a:prstGeom prst="rect">
            <a:avLst/>
          </a:prstGeo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5B1FC45-6A44-4442-844F-9D5B9CB5EB34}"/>
              </a:ext>
            </a:extLst>
          </p:cNvPr>
          <p:cNvGrpSpPr/>
          <p:nvPr/>
        </p:nvGrpSpPr>
        <p:grpSpPr>
          <a:xfrm>
            <a:off x="3252550" y="2398923"/>
            <a:ext cx="1427163" cy="2481288"/>
            <a:chOff x="3506012" y="2421032"/>
            <a:chExt cx="1427163" cy="2481288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38DDE175-C35B-F24C-82D7-DA3BC450D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9555" y="2421032"/>
              <a:ext cx="1080077" cy="108007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BC59B1-D39F-FF49-9B9E-4EDABAA78219}"/>
                </a:ext>
              </a:extLst>
            </p:cNvPr>
            <p:cNvSpPr txBox="1"/>
            <p:nvPr/>
          </p:nvSpPr>
          <p:spPr>
            <a:xfrm>
              <a:off x="3644756" y="3541131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Concept</a:t>
              </a:r>
              <a:endParaRPr lang="ru-MD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B225EF-6159-4149-BB5E-7DD0C54C0D66}"/>
                </a:ext>
              </a:extLst>
            </p:cNvPr>
            <p:cNvSpPr txBox="1"/>
            <p:nvPr/>
          </p:nvSpPr>
          <p:spPr>
            <a:xfrm>
              <a:off x="3920473" y="391046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ru-MD"/>
              </a:defPPr>
              <a:lvl1pPr>
                <a:defRPr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pPr algn="ctr"/>
              <a:r>
                <a:rPr lang="en-US" dirty="0"/>
                <a:t>ICP</a:t>
              </a:r>
              <a:endParaRPr lang="ru-MD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FE9880-F046-8A47-A90B-0D5B04A66DA8}"/>
                </a:ext>
              </a:extLst>
            </p:cNvPr>
            <p:cNvSpPr txBox="1"/>
            <p:nvPr/>
          </p:nvSpPr>
          <p:spPr>
            <a:xfrm>
              <a:off x="3506012" y="4255989"/>
              <a:ext cx="14271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MD"/>
              </a:defPPr>
              <a:lvl1pPr>
                <a:defRPr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pPr algn="ctr"/>
              <a:r>
                <a:rPr lang="en-US" dirty="0"/>
                <a:t>Business Plan</a:t>
              </a:r>
              <a:endParaRPr lang="ru-MD" dirty="0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7E790ED-8C20-9845-94B9-B1FAE83D41A6}"/>
              </a:ext>
            </a:extLst>
          </p:cNvPr>
          <p:cNvGrpSpPr/>
          <p:nvPr/>
        </p:nvGrpSpPr>
        <p:grpSpPr>
          <a:xfrm>
            <a:off x="5132829" y="3605836"/>
            <a:ext cx="1548000" cy="1548000"/>
            <a:chOff x="770257" y="3429000"/>
            <a:chExt cx="2890535" cy="296915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F694CE41-7236-C342-A4BD-2A781C05D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257" y="3429000"/>
              <a:ext cx="2890535" cy="289053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50FC04-158D-AD4A-8EEA-D8764F01234B}"/>
                </a:ext>
              </a:extLst>
            </p:cNvPr>
            <p:cNvSpPr txBox="1"/>
            <p:nvPr/>
          </p:nvSpPr>
          <p:spPr>
            <a:xfrm>
              <a:off x="1679859" y="5502742"/>
              <a:ext cx="1071326" cy="895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PM</a:t>
              </a:r>
              <a:endParaRPr lang="ru-MD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573D87F-987D-D24B-90F6-503277B772D5}"/>
              </a:ext>
            </a:extLst>
          </p:cNvPr>
          <p:cNvGrpSpPr/>
          <p:nvPr/>
        </p:nvGrpSpPr>
        <p:grpSpPr>
          <a:xfrm>
            <a:off x="7263476" y="3639567"/>
            <a:ext cx="1544400" cy="1548000"/>
            <a:chOff x="7614975" y="3327000"/>
            <a:chExt cx="1544400" cy="158382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74508B85-63F4-AF44-8DDD-04160334E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4975" y="3327000"/>
              <a:ext cx="1544400" cy="154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64332F-C232-3E44-83AD-D2504B137BAB}"/>
                </a:ext>
              </a:extLst>
            </p:cNvPr>
            <p:cNvSpPr txBox="1"/>
            <p:nvPr/>
          </p:nvSpPr>
          <p:spPr>
            <a:xfrm>
              <a:off x="8042601" y="4449156"/>
              <a:ext cx="73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ru-MD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F8ACA1-CA57-354A-B814-31149FD73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7058" y="2888961"/>
            <a:ext cx="1080077" cy="108007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5956243-752E-8447-B33D-6A5A2EBA5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0947" y="3535638"/>
            <a:ext cx="828000" cy="828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F399791-E596-BF4F-A585-61AF9B798B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7475" y="2206871"/>
            <a:ext cx="1116649" cy="1116649"/>
          </a:xfrm>
          <a:prstGeom prst="rect">
            <a:avLst/>
          </a:prstGeom>
        </p:spPr>
      </p:pic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E3C75B52-293C-4D41-9224-E0AD79DF09C6}"/>
              </a:ext>
            </a:extLst>
          </p:cNvPr>
          <p:cNvCxnSpPr>
            <a:cxnSpLocks/>
          </p:cNvCxnSpPr>
          <p:nvPr/>
        </p:nvCxnSpPr>
        <p:spPr>
          <a:xfrm>
            <a:off x="1562363" y="3690125"/>
            <a:ext cx="1049648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21C930-822B-9845-A393-E28CF6D55260}"/>
              </a:ext>
            </a:extLst>
          </p:cNvPr>
          <p:cNvSpPr txBox="1"/>
          <p:nvPr/>
        </p:nvSpPr>
        <p:spPr>
          <a:xfrm>
            <a:off x="1502567" y="322009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AlMa3</a:t>
            </a:r>
            <a:endParaRPr lang="ru-MD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74141A-4611-324A-B804-76968C5C8F86}"/>
              </a:ext>
            </a:extLst>
          </p:cNvPr>
          <p:cNvSpPr txBox="1"/>
          <p:nvPr/>
        </p:nvSpPr>
        <p:spPr>
          <a:xfrm>
            <a:off x="6418133" y="178131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AlMa3</a:t>
            </a:r>
            <a:endParaRPr lang="ru-MD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A70852D4-A396-5C4B-8156-2D73E67D7560}"/>
              </a:ext>
            </a:extLst>
          </p:cNvPr>
          <p:cNvCxnSpPr>
            <a:cxnSpLocks/>
          </p:cNvCxnSpPr>
          <p:nvPr/>
        </p:nvCxnSpPr>
        <p:spPr>
          <a:xfrm>
            <a:off x="9583039" y="3643806"/>
            <a:ext cx="1049648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728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140652-97AE-E94D-BFDD-32DB3D306619}"/>
              </a:ext>
            </a:extLst>
          </p:cNvPr>
          <p:cNvSpPr txBox="1"/>
          <p:nvPr/>
        </p:nvSpPr>
        <p:spPr>
          <a:xfrm>
            <a:off x="501762" y="521651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Technical Approach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C943F-E224-9944-96E4-19D60FB2DD9F}"/>
              </a:ext>
            </a:extLst>
          </p:cNvPr>
          <p:cNvSpPr txBox="1"/>
          <p:nvPr/>
        </p:nvSpPr>
        <p:spPr>
          <a:xfrm>
            <a:off x="1926520" y="2140533"/>
            <a:ext cx="770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GenAI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-Powered Expert Agents System </a:t>
            </a:r>
            <a:endParaRPr lang="ru-M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AE740-92D5-654C-82CD-ECD7837CB8BB}"/>
              </a:ext>
            </a:extLst>
          </p:cNvPr>
          <p:cNvSpPr txBox="1"/>
          <p:nvPr/>
        </p:nvSpPr>
        <p:spPr>
          <a:xfrm>
            <a:off x="1926520" y="1419749"/>
            <a:ext cx="936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NLP - Speech Recognition &amp; Context Recovery</a:t>
            </a:r>
            <a:endParaRPr lang="ru-M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408AF-03C4-5048-9BDE-8C6FD15353D5}"/>
              </a:ext>
            </a:extLst>
          </p:cNvPr>
          <p:cNvSpPr txBox="1"/>
          <p:nvPr/>
        </p:nvSpPr>
        <p:spPr>
          <a:xfrm>
            <a:off x="1926520" y="2930224"/>
            <a:ext cx="555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Interactive Orchestration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73E08-4507-3146-8D1C-1449BCBFD76E}"/>
              </a:ext>
            </a:extLst>
          </p:cNvPr>
          <p:cNvSpPr txBox="1"/>
          <p:nvPr/>
        </p:nvSpPr>
        <p:spPr>
          <a:xfrm>
            <a:off x="1926520" y="3707973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Translation</a:t>
            </a:r>
            <a:endParaRPr lang="ru-M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B6463-AA7E-454A-A520-86BBF924A385}"/>
              </a:ext>
            </a:extLst>
          </p:cNvPr>
          <p:cNvSpPr txBox="1"/>
          <p:nvPr/>
        </p:nvSpPr>
        <p:spPr>
          <a:xfrm>
            <a:off x="1926520" y="4491292"/>
            <a:ext cx="405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Idea Decomposition</a:t>
            </a:r>
            <a:endParaRPr lang="ru-MD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B1B75E-5EE6-8F4F-9E83-92D42E845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29" y="1291092"/>
            <a:ext cx="661034" cy="66103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3F7D775-29BB-0343-A67B-D6A8E7C39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29" y="2071626"/>
            <a:ext cx="661034" cy="66103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52C63D9-1A44-0F4B-A100-4AED1D198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29" y="2861317"/>
            <a:ext cx="661034" cy="66103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6C8C351-9734-DD4E-8B66-5CB70ED2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29" y="3641851"/>
            <a:ext cx="661034" cy="66103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5B767C1-F35F-FF48-A13D-15460C2F5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29" y="4422385"/>
            <a:ext cx="661034" cy="6610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73B4EC-BEF0-264B-820E-9C043D0A19DC}"/>
              </a:ext>
            </a:extLst>
          </p:cNvPr>
          <p:cNvSpPr txBox="1"/>
          <p:nvPr/>
        </p:nvSpPr>
        <p:spPr>
          <a:xfrm>
            <a:off x="1926520" y="5269041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Real-Time Report Generation &amp; Sharing</a:t>
            </a:r>
            <a:endParaRPr lang="ru-MD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9A7F712-9FC0-2A4A-A555-21F607D24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29" y="5202918"/>
            <a:ext cx="661034" cy="6610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4D56B4-D176-3441-81D5-1509831BB409}"/>
              </a:ext>
            </a:extLst>
          </p:cNvPr>
          <p:cNvSpPr txBox="1"/>
          <p:nvPr/>
        </p:nvSpPr>
        <p:spPr>
          <a:xfrm>
            <a:off x="1926520" y="6046790"/>
            <a:ext cx="57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Query Refinement Assistant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FA1259E-3373-4040-9537-AD786E235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29" y="5983451"/>
            <a:ext cx="661034" cy="6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51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7BA721-B0BD-7E49-B3E4-48318C7C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89"/>
            <a:ext cx="12192000" cy="65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3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What for?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2E180709-6613-3148-8545-2377145CDB2C}"/>
              </a:ext>
            </a:extLst>
          </p:cNvPr>
          <p:cNvGrpSpPr/>
          <p:nvPr/>
        </p:nvGrpSpPr>
        <p:grpSpPr>
          <a:xfrm>
            <a:off x="4828318" y="2161318"/>
            <a:ext cx="2535363" cy="2535363"/>
            <a:chOff x="15719" y="2667269"/>
            <a:chExt cx="1692000" cy="1692000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BD53359-9BFC-984D-A2A6-8511A398E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19" y="2667269"/>
              <a:ext cx="1692000" cy="1692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B15D5E-6AD8-9141-A580-DD30C6A85B3A}"/>
                </a:ext>
              </a:extLst>
            </p:cNvPr>
            <p:cNvSpPr txBox="1"/>
            <p:nvPr/>
          </p:nvSpPr>
          <p:spPr>
            <a:xfrm>
              <a:off x="591788" y="3980068"/>
              <a:ext cx="553290" cy="349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GUY</a:t>
              </a:r>
              <a:endParaRPr lang="ru-MD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187071-6CD5-4F4B-A256-318C3671A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422" y="1178863"/>
            <a:ext cx="1277742" cy="1277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63977F-660B-7846-B733-18B7E3F79DAD}"/>
              </a:ext>
            </a:extLst>
          </p:cNvPr>
          <p:cNvSpPr txBox="1"/>
          <p:nvPr/>
        </p:nvSpPr>
        <p:spPr>
          <a:xfrm>
            <a:off x="8461471" y="521651"/>
            <a:ext cx="364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Step 1 Planning </a:t>
            </a:r>
            <a:endParaRPr lang="ru-MD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560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D7C34-D12E-5147-A5A7-BB9A6BCEBABB}"/>
              </a:ext>
            </a:extLst>
          </p:cNvPr>
          <p:cNvSpPr txBox="1"/>
          <p:nvPr/>
        </p:nvSpPr>
        <p:spPr>
          <a:xfrm>
            <a:off x="4143382" y="3044279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MD"/>
            </a:defPPr>
            <a:lvl1pPr>
              <a:defRPr sz="4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Q&amp;A Session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197311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What for?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2E180709-6613-3148-8545-2377145CDB2C}"/>
              </a:ext>
            </a:extLst>
          </p:cNvPr>
          <p:cNvGrpSpPr/>
          <p:nvPr/>
        </p:nvGrpSpPr>
        <p:grpSpPr>
          <a:xfrm>
            <a:off x="2974788" y="1461848"/>
            <a:ext cx="2535363" cy="2535363"/>
            <a:chOff x="15719" y="2667269"/>
            <a:chExt cx="1692000" cy="1692000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BD53359-9BFC-984D-A2A6-8511A398E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19" y="2667269"/>
              <a:ext cx="1692000" cy="1692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B15D5E-6AD8-9141-A580-DD30C6A85B3A}"/>
                </a:ext>
              </a:extLst>
            </p:cNvPr>
            <p:cNvSpPr txBox="1"/>
            <p:nvPr/>
          </p:nvSpPr>
          <p:spPr>
            <a:xfrm>
              <a:off x="591788" y="3980068"/>
              <a:ext cx="553290" cy="349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GUY</a:t>
              </a:r>
              <a:endParaRPr lang="ru-MD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187071-6CD5-4F4B-A256-318C3671A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098" y="2151258"/>
            <a:ext cx="1277742" cy="1277742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5229736-D716-2C42-8FC1-2220E6E9CC56}"/>
              </a:ext>
            </a:extLst>
          </p:cNvPr>
          <p:cNvCxnSpPr>
            <a:cxnSpLocks/>
          </p:cNvCxnSpPr>
          <p:nvPr/>
        </p:nvCxnSpPr>
        <p:spPr>
          <a:xfrm>
            <a:off x="5305151" y="2729530"/>
            <a:ext cx="15528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A6C7956B-7F2C-E948-9DA4-F9E098E86933}"/>
              </a:ext>
            </a:extLst>
          </p:cNvPr>
          <p:cNvSpPr/>
          <p:nvPr/>
        </p:nvSpPr>
        <p:spPr>
          <a:xfrm>
            <a:off x="2885179" y="4522585"/>
            <a:ext cx="6421642" cy="181376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09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F65DF0E-FDE6-7D43-BB07-C6086B50428D}"/>
              </a:ext>
            </a:extLst>
          </p:cNvPr>
          <p:cNvCxnSpPr>
            <a:cxnSpLocks/>
          </p:cNvCxnSpPr>
          <p:nvPr/>
        </p:nvCxnSpPr>
        <p:spPr>
          <a:xfrm flipH="1">
            <a:off x="6085264" y="2729530"/>
            <a:ext cx="3034" cy="179305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C35130-C2A2-A24F-8EB3-9D1DFF09E2C8}"/>
              </a:ext>
            </a:extLst>
          </p:cNvPr>
          <p:cNvSpPr txBox="1"/>
          <p:nvPr/>
        </p:nvSpPr>
        <p:spPr>
          <a:xfrm>
            <a:off x="4142574" y="4945361"/>
            <a:ext cx="38779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Business</a:t>
            </a:r>
            <a:endParaRPr lang="ru-MD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3860C-DF2C-CA4B-B060-B224F2B939BB}"/>
              </a:ext>
            </a:extLst>
          </p:cNvPr>
          <p:cNvSpPr txBox="1"/>
          <p:nvPr/>
        </p:nvSpPr>
        <p:spPr>
          <a:xfrm>
            <a:off x="8461471" y="521651"/>
            <a:ext cx="364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Step 1 Planning </a:t>
            </a:r>
            <a:endParaRPr lang="ru-MD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63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The Question 1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2E180709-6613-3148-8545-2377145CDB2C}"/>
              </a:ext>
            </a:extLst>
          </p:cNvPr>
          <p:cNvGrpSpPr/>
          <p:nvPr/>
        </p:nvGrpSpPr>
        <p:grpSpPr>
          <a:xfrm>
            <a:off x="2974788" y="1461848"/>
            <a:ext cx="2535363" cy="2535363"/>
            <a:chOff x="15719" y="2667269"/>
            <a:chExt cx="1692000" cy="1692000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BD53359-9BFC-984D-A2A6-8511A398E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19" y="2667269"/>
              <a:ext cx="1692000" cy="1692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B15D5E-6AD8-9141-A580-DD30C6A85B3A}"/>
                </a:ext>
              </a:extLst>
            </p:cNvPr>
            <p:cNvSpPr txBox="1"/>
            <p:nvPr/>
          </p:nvSpPr>
          <p:spPr>
            <a:xfrm>
              <a:off x="591788" y="3980068"/>
              <a:ext cx="553290" cy="349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GUY</a:t>
              </a:r>
              <a:endParaRPr lang="ru-MD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187071-6CD5-4F4B-A256-318C3671A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098" y="2151258"/>
            <a:ext cx="1277742" cy="1277742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5229736-D716-2C42-8FC1-2220E6E9CC56}"/>
              </a:ext>
            </a:extLst>
          </p:cNvPr>
          <p:cNvCxnSpPr>
            <a:cxnSpLocks/>
          </p:cNvCxnSpPr>
          <p:nvPr/>
        </p:nvCxnSpPr>
        <p:spPr>
          <a:xfrm>
            <a:off x="5305151" y="2729530"/>
            <a:ext cx="15528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A6C7956B-7F2C-E948-9DA4-F9E098E86933}"/>
              </a:ext>
            </a:extLst>
          </p:cNvPr>
          <p:cNvSpPr/>
          <p:nvPr/>
        </p:nvSpPr>
        <p:spPr>
          <a:xfrm>
            <a:off x="2885179" y="4522585"/>
            <a:ext cx="6421642" cy="181376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09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F65DF0E-FDE6-7D43-BB07-C6086B50428D}"/>
              </a:ext>
            </a:extLst>
          </p:cNvPr>
          <p:cNvCxnSpPr>
            <a:cxnSpLocks/>
          </p:cNvCxnSpPr>
          <p:nvPr/>
        </p:nvCxnSpPr>
        <p:spPr>
          <a:xfrm flipH="1">
            <a:off x="6085264" y="2729530"/>
            <a:ext cx="3034" cy="179305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C35130-C2A2-A24F-8EB3-9D1DFF09E2C8}"/>
              </a:ext>
            </a:extLst>
          </p:cNvPr>
          <p:cNvSpPr txBox="1"/>
          <p:nvPr/>
        </p:nvSpPr>
        <p:spPr>
          <a:xfrm>
            <a:off x="4142574" y="4945361"/>
            <a:ext cx="38779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Business</a:t>
            </a:r>
            <a:endParaRPr lang="ru-MD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3860C-DF2C-CA4B-B060-B224F2B939BB}"/>
              </a:ext>
            </a:extLst>
          </p:cNvPr>
          <p:cNvSpPr txBox="1"/>
          <p:nvPr/>
        </p:nvSpPr>
        <p:spPr>
          <a:xfrm>
            <a:off x="8461471" y="521651"/>
            <a:ext cx="364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Step 1 Planning </a:t>
            </a:r>
            <a:endParaRPr lang="ru-MD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ABEE86-C711-AD4D-A9A1-86EFEE3BC560}"/>
              </a:ext>
            </a:extLst>
          </p:cNvPr>
          <p:cNvSpPr txBox="1"/>
          <p:nvPr/>
        </p:nvSpPr>
        <p:spPr>
          <a:xfrm>
            <a:off x="5537095" y="2161456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How?</a:t>
            </a:r>
            <a:endParaRPr lang="ru-MD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2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2E180709-6613-3148-8545-2377145CDB2C}"/>
              </a:ext>
            </a:extLst>
          </p:cNvPr>
          <p:cNvGrpSpPr/>
          <p:nvPr/>
        </p:nvGrpSpPr>
        <p:grpSpPr>
          <a:xfrm>
            <a:off x="2974788" y="1461848"/>
            <a:ext cx="2535363" cy="2535363"/>
            <a:chOff x="15719" y="2667269"/>
            <a:chExt cx="1692000" cy="1692000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BD53359-9BFC-984D-A2A6-8511A398E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19" y="2667269"/>
              <a:ext cx="1692000" cy="1692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B15D5E-6AD8-9141-A580-DD30C6A85B3A}"/>
                </a:ext>
              </a:extLst>
            </p:cNvPr>
            <p:cNvSpPr txBox="1"/>
            <p:nvPr/>
          </p:nvSpPr>
          <p:spPr>
            <a:xfrm>
              <a:off x="591788" y="3980068"/>
              <a:ext cx="553290" cy="349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GUY</a:t>
              </a:r>
              <a:endParaRPr lang="ru-MD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187071-6CD5-4F4B-A256-318C3671A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098" y="2151258"/>
            <a:ext cx="1277742" cy="1277742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5229736-D716-2C42-8FC1-2220E6E9CC56}"/>
              </a:ext>
            </a:extLst>
          </p:cNvPr>
          <p:cNvCxnSpPr>
            <a:cxnSpLocks/>
          </p:cNvCxnSpPr>
          <p:nvPr/>
        </p:nvCxnSpPr>
        <p:spPr>
          <a:xfrm>
            <a:off x="5305151" y="2729530"/>
            <a:ext cx="15528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A6C7956B-7F2C-E948-9DA4-F9E098E86933}"/>
              </a:ext>
            </a:extLst>
          </p:cNvPr>
          <p:cNvSpPr/>
          <p:nvPr/>
        </p:nvSpPr>
        <p:spPr>
          <a:xfrm>
            <a:off x="2885179" y="4522585"/>
            <a:ext cx="6421642" cy="181376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09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DC43B-2826-A14B-BBC9-EF21D772D001}"/>
              </a:ext>
            </a:extLst>
          </p:cNvPr>
          <p:cNvSpPr txBox="1"/>
          <p:nvPr/>
        </p:nvSpPr>
        <p:spPr>
          <a:xfrm>
            <a:off x="5362450" y="2151258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AlMa3</a:t>
            </a:r>
            <a:endParaRPr lang="ru-MD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F65DF0E-FDE6-7D43-BB07-C6086B50428D}"/>
              </a:ext>
            </a:extLst>
          </p:cNvPr>
          <p:cNvCxnSpPr>
            <a:cxnSpLocks/>
          </p:cNvCxnSpPr>
          <p:nvPr/>
        </p:nvCxnSpPr>
        <p:spPr>
          <a:xfrm flipH="1">
            <a:off x="6085264" y="2729530"/>
            <a:ext cx="3034" cy="179305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E3860C-DF2C-CA4B-B060-B224F2B939BB}"/>
              </a:ext>
            </a:extLst>
          </p:cNvPr>
          <p:cNvSpPr txBox="1"/>
          <p:nvPr/>
        </p:nvSpPr>
        <p:spPr>
          <a:xfrm>
            <a:off x="8461471" y="521651"/>
            <a:ext cx="364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Step 1 Planning </a:t>
            </a:r>
            <a:endParaRPr lang="ru-MD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D9D9030-853C-A34E-9DED-D7835FA8A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196" y="4742036"/>
            <a:ext cx="898272" cy="89827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A823F4B-09A1-3744-B9E7-8B01ECA6B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128" y="4815757"/>
            <a:ext cx="898272" cy="8982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73A817-8467-5641-9150-36A6931383F8}"/>
              </a:ext>
            </a:extLst>
          </p:cNvPr>
          <p:cNvSpPr txBox="1"/>
          <p:nvPr/>
        </p:nvSpPr>
        <p:spPr>
          <a:xfrm>
            <a:off x="5395993" y="5815696"/>
            <a:ext cx="1311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ICP</a:t>
            </a:r>
            <a:endParaRPr lang="ru-M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2C2F7A-E604-9E46-979F-D940963B07B0}"/>
              </a:ext>
            </a:extLst>
          </p:cNvPr>
          <p:cNvSpPr txBox="1"/>
          <p:nvPr/>
        </p:nvSpPr>
        <p:spPr>
          <a:xfrm>
            <a:off x="7306773" y="5661808"/>
            <a:ext cx="1487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Business Plan</a:t>
            </a:r>
            <a:endParaRPr lang="ru-MD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64FDD5F-9780-924A-82BD-D553FAABF7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1060" y="4835166"/>
            <a:ext cx="898272" cy="8982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8F0E52-892D-204F-8378-99192F3FAF84}"/>
              </a:ext>
            </a:extLst>
          </p:cNvPr>
          <p:cNvSpPr txBox="1"/>
          <p:nvPr/>
        </p:nvSpPr>
        <p:spPr>
          <a:xfrm>
            <a:off x="3376637" y="5794776"/>
            <a:ext cx="1487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Concept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395364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What for?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2E180709-6613-3148-8545-2377145CDB2C}"/>
              </a:ext>
            </a:extLst>
          </p:cNvPr>
          <p:cNvGrpSpPr/>
          <p:nvPr/>
        </p:nvGrpSpPr>
        <p:grpSpPr>
          <a:xfrm>
            <a:off x="4308415" y="293420"/>
            <a:ext cx="1463856" cy="1463856"/>
            <a:chOff x="15719" y="2667269"/>
            <a:chExt cx="1692000" cy="1692000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BD53359-9BFC-984D-A2A6-8511A398E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19" y="2667269"/>
              <a:ext cx="1692000" cy="1692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B15D5E-6AD8-9141-A580-DD30C6A85B3A}"/>
                </a:ext>
              </a:extLst>
            </p:cNvPr>
            <p:cNvSpPr txBox="1"/>
            <p:nvPr/>
          </p:nvSpPr>
          <p:spPr>
            <a:xfrm>
              <a:off x="519345" y="3927064"/>
              <a:ext cx="698177" cy="432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GUY</a:t>
              </a:r>
              <a:endParaRPr lang="ru-MD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187071-6CD5-4F4B-A256-318C3671A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557" y="597668"/>
            <a:ext cx="876943" cy="876943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5229736-D716-2C42-8FC1-2220E6E9CC56}"/>
              </a:ext>
            </a:extLst>
          </p:cNvPr>
          <p:cNvCxnSpPr>
            <a:cxnSpLocks/>
          </p:cNvCxnSpPr>
          <p:nvPr/>
        </p:nvCxnSpPr>
        <p:spPr>
          <a:xfrm>
            <a:off x="5634470" y="1038739"/>
            <a:ext cx="9230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A6C7956B-7F2C-E948-9DA4-F9E098E86933}"/>
              </a:ext>
            </a:extLst>
          </p:cNvPr>
          <p:cNvSpPr/>
          <p:nvPr/>
        </p:nvSpPr>
        <p:spPr>
          <a:xfrm>
            <a:off x="2885179" y="2039939"/>
            <a:ext cx="6421642" cy="43260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09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AD3BE47A-2970-294C-89FE-628CABBE29BF}"/>
              </a:ext>
            </a:extLst>
          </p:cNvPr>
          <p:cNvCxnSpPr>
            <a:cxnSpLocks/>
          </p:cNvCxnSpPr>
          <p:nvPr/>
        </p:nvCxnSpPr>
        <p:spPr>
          <a:xfrm>
            <a:off x="6096000" y="1036140"/>
            <a:ext cx="0" cy="97677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CC5277-7388-2C4F-A55B-CA7C3533C1BA}"/>
              </a:ext>
            </a:extLst>
          </p:cNvPr>
          <p:cNvSpPr txBox="1"/>
          <p:nvPr/>
        </p:nvSpPr>
        <p:spPr>
          <a:xfrm>
            <a:off x="8461471" y="521651"/>
            <a:ext cx="364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Step 2 Management </a:t>
            </a:r>
            <a:endParaRPr lang="ru-MD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EA8776-8A61-B14D-9DF2-8D3AA271E07B}"/>
              </a:ext>
            </a:extLst>
          </p:cNvPr>
          <p:cNvSpPr txBox="1"/>
          <p:nvPr/>
        </p:nvSpPr>
        <p:spPr>
          <a:xfrm>
            <a:off x="5016217" y="3910570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Business</a:t>
            </a:r>
            <a:endParaRPr lang="ru-MD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AF4C786E-9405-E84B-AB66-364AC0665193}"/>
              </a:ext>
            </a:extLst>
          </p:cNvPr>
          <p:cNvGrpSpPr/>
          <p:nvPr/>
        </p:nvGrpSpPr>
        <p:grpSpPr>
          <a:xfrm>
            <a:off x="3064328" y="3366385"/>
            <a:ext cx="1692000" cy="1673145"/>
            <a:chOff x="3322000" y="3511989"/>
            <a:chExt cx="2890535" cy="2940389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7705B377-C259-2846-B72A-0AFF3FC50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2000" y="3511989"/>
              <a:ext cx="2890535" cy="289053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60CBAC-8A4E-604F-8800-32E55111806E}"/>
                </a:ext>
              </a:extLst>
            </p:cNvPr>
            <p:cNvSpPr txBox="1"/>
            <p:nvPr/>
          </p:nvSpPr>
          <p:spPr>
            <a:xfrm>
              <a:off x="4294602" y="5641047"/>
              <a:ext cx="945330" cy="81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PM</a:t>
              </a:r>
              <a:endParaRPr lang="ru-MD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445537B7-2B49-F543-BD83-ABE590976AD7}"/>
              </a:ext>
            </a:extLst>
          </p:cNvPr>
          <p:cNvGrpSpPr/>
          <p:nvPr/>
        </p:nvGrpSpPr>
        <p:grpSpPr>
          <a:xfrm>
            <a:off x="7496822" y="3315626"/>
            <a:ext cx="1692000" cy="1723904"/>
            <a:chOff x="9350531" y="2211300"/>
            <a:chExt cx="1692000" cy="1723904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73765459-E751-3846-A997-A8450AC8E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50531" y="2211300"/>
              <a:ext cx="1692000" cy="1692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D28713-3E17-D448-AC54-5070F721BAED}"/>
                </a:ext>
              </a:extLst>
            </p:cNvPr>
            <p:cNvSpPr txBox="1"/>
            <p:nvPr/>
          </p:nvSpPr>
          <p:spPr>
            <a:xfrm>
              <a:off x="9752980" y="3473539"/>
              <a:ext cx="887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ru-MD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27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3228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What for?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2E180709-6613-3148-8545-2377145CDB2C}"/>
              </a:ext>
            </a:extLst>
          </p:cNvPr>
          <p:cNvGrpSpPr/>
          <p:nvPr/>
        </p:nvGrpSpPr>
        <p:grpSpPr>
          <a:xfrm>
            <a:off x="4308415" y="293420"/>
            <a:ext cx="1463856" cy="1463856"/>
            <a:chOff x="15719" y="2667269"/>
            <a:chExt cx="1692000" cy="1692000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BD53359-9BFC-984D-A2A6-8511A398E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19" y="2667269"/>
              <a:ext cx="1692000" cy="1692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B15D5E-6AD8-9141-A580-DD30C6A85B3A}"/>
                </a:ext>
              </a:extLst>
            </p:cNvPr>
            <p:cNvSpPr txBox="1"/>
            <p:nvPr/>
          </p:nvSpPr>
          <p:spPr>
            <a:xfrm>
              <a:off x="519345" y="3927064"/>
              <a:ext cx="698177" cy="432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GUY</a:t>
              </a:r>
              <a:endParaRPr lang="ru-MD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187071-6CD5-4F4B-A256-318C3671A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557" y="597668"/>
            <a:ext cx="876943" cy="876943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5229736-D716-2C42-8FC1-2220E6E9CC56}"/>
              </a:ext>
            </a:extLst>
          </p:cNvPr>
          <p:cNvCxnSpPr>
            <a:cxnSpLocks/>
          </p:cNvCxnSpPr>
          <p:nvPr/>
        </p:nvCxnSpPr>
        <p:spPr>
          <a:xfrm>
            <a:off x="5634470" y="1038739"/>
            <a:ext cx="9230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A6C7956B-7F2C-E948-9DA4-F9E098E86933}"/>
              </a:ext>
            </a:extLst>
          </p:cNvPr>
          <p:cNvSpPr/>
          <p:nvPr/>
        </p:nvSpPr>
        <p:spPr>
          <a:xfrm>
            <a:off x="2885179" y="2039939"/>
            <a:ext cx="6421642" cy="43260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09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AD3BE47A-2970-294C-89FE-628CABBE29BF}"/>
              </a:ext>
            </a:extLst>
          </p:cNvPr>
          <p:cNvCxnSpPr>
            <a:cxnSpLocks/>
          </p:cNvCxnSpPr>
          <p:nvPr/>
        </p:nvCxnSpPr>
        <p:spPr>
          <a:xfrm>
            <a:off x="6096000" y="1036140"/>
            <a:ext cx="0" cy="97677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CC5277-7388-2C4F-A55B-CA7C3533C1BA}"/>
              </a:ext>
            </a:extLst>
          </p:cNvPr>
          <p:cNvSpPr txBox="1"/>
          <p:nvPr/>
        </p:nvSpPr>
        <p:spPr>
          <a:xfrm>
            <a:off x="8461471" y="521651"/>
            <a:ext cx="364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Step 2 Management </a:t>
            </a:r>
            <a:endParaRPr lang="ru-MD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EA8776-8A61-B14D-9DF2-8D3AA271E07B}"/>
              </a:ext>
            </a:extLst>
          </p:cNvPr>
          <p:cNvSpPr txBox="1"/>
          <p:nvPr/>
        </p:nvSpPr>
        <p:spPr>
          <a:xfrm>
            <a:off x="5040343" y="2322604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Business</a:t>
            </a:r>
            <a:endParaRPr lang="ru-MD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AF4C786E-9405-E84B-AB66-364AC0665193}"/>
              </a:ext>
            </a:extLst>
          </p:cNvPr>
          <p:cNvGrpSpPr/>
          <p:nvPr/>
        </p:nvGrpSpPr>
        <p:grpSpPr>
          <a:xfrm>
            <a:off x="3705233" y="3367315"/>
            <a:ext cx="1692000" cy="1673145"/>
            <a:chOff x="3322000" y="3511989"/>
            <a:chExt cx="2890535" cy="2940389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7705B377-C259-2846-B72A-0AFF3FC50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2000" y="3511989"/>
              <a:ext cx="2890535" cy="289053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60CBAC-8A4E-604F-8800-32E55111806E}"/>
                </a:ext>
              </a:extLst>
            </p:cNvPr>
            <p:cNvSpPr txBox="1"/>
            <p:nvPr/>
          </p:nvSpPr>
          <p:spPr>
            <a:xfrm>
              <a:off x="4294602" y="5641047"/>
              <a:ext cx="945330" cy="81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PM</a:t>
              </a:r>
              <a:endParaRPr lang="ru-MD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445537B7-2B49-F543-BD83-ABE590976AD7}"/>
              </a:ext>
            </a:extLst>
          </p:cNvPr>
          <p:cNvGrpSpPr/>
          <p:nvPr/>
        </p:nvGrpSpPr>
        <p:grpSpPr>
          <a:xfrm>
            <a:off x="6769471" y="3331071"/>
            <a:ext cx="1692000" cy="1723904"/>
            <a:chOff x="9350531" y="2211300"/>
            <a:chExt cx="1692000" cy="1723904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73765459-E751-3846-A997-A8450AC8E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50531" y="2211300"/>
              <a:ext cx="1692000" cy="1692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D28713-3E17-D448-AC54-5070F721BAED}"/>
                </a:ext>
              </a:extLst>
            </p:cNvPr>
            <p:cNvSpPr txBox="1"/>
            <p:nvPr/>
          </p:nvSpPr>
          <p:spPr>
            <a:xfrm>
              <a:off x="9752980" y="3473539"/>
              <a:ext cx="887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ru-MD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9EA177A-9F59-3246-9E4D-6648AFC78319}"/>
              </a:ext>
            </a:extLst>
          </p:cNvPr>
          <p:cNvCxnSpPr>
            <a:cxnSpLocks/>
          </p:cNvCxnSpPr>
          <p:nvPr/>
        </p:nvCxnSpPr>
        <p:spPr>
          <a:xfrm>
            <a:off x="5515232" y="4256315"/>
            <a:ext cx="1161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33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Jira (software) - Wikipedia">
            <a:extLst>
              <a:ext uri="{FF2B5EF4-FFF2-40B4-BE49-F238E27FC236}">
                <a16:creationId xmlns:a16="http://schemas.microsoft.com/office/drawing/2014/main" id="{EE95A156-C840-D74A-AD85-B0E2A5D52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060" y="1747826"/>
            <a:ext cx="2524773" cy="106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lack Review: The Top Team Communication App for the Workplace | PCMag">
            <a:extLst>
              <a:ext uri="{FF2B5EF4-FFF2-40B4-BE49-F238E27FC236}">
                <a16:creationId xmlns:a16="http://schemas.microsoft.com/office/drawing/2014/main" id="{4B33F5A3-7B45-6641-819D-090B70651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609" r="93125">
                        <a14:foregroundMark x1="41328" y1="43611" x2="37266" y2="44306"/>
                        <a14:foregroundMark x1="38003" y1="48889" x2="38359" y2="51111"/>
                        <a14:foregroundMark x1="38359" y1="51111" x2="41719" y2="54722"/>
                        <a14:foregroundMark x1="41719" y1="54722" x2="40078" y2="61250"/>
                        <a14:foregroundMark x1="40078" y1="61250" x2="35547" y2="62500"/>
                        <a14:foregroundMark x1="35547" y1="62500" x2="35625" y2="62500"/>
                        <a14:foregroundMark x1="48281" y1="59722" x2="47969" y2="34028"/>
                        <a14:foregroundMark x1="71719" y1="59306" x2="69453" y2="52500"/>
                        <a14:foregroundMark x1="69453" y1="52500" x2="71016" y2="43611"/>
                        <a14:foregroundMark x1="71016" y1="43611" x2="72891" y2="42778"/>
                        <a14:foregroundMark x1="84922" y1="55972" x2="85156" y2="36389"/>
                        <a14:foregroundMark x1="92891" y1="43750" x2="93203" y2="42222"/>
                        <a14:foregroundMark x1="17969" y1="54028" x2="23359" y2="53750"/>
                        <a14:foregroundMark x1="23359" y1="53750" x2="24063" y2="54028"/>
                        <a14:foregroundMark x1="17734" y1="68194" x2="17109" y2="66111"/>
                        <a14:foregroundMark x1="10547" y1="62361" x2="11172" y2="57083"/>
                        <a14:foregroundMark x1="4609" y1="54583" x2="5781" y2="54028"/>
                        <a14:foregroundMark x1="6406" y1="46806" x2="11094" y2="45972"/>
                        <a14:foregroundMark x1="12266" y1="34861" x2="11797" y2="31806"/>
                        <a14:foregroundMark x1="18672" y1="44306" x2="18672" y2="34722"/>
                        <a14:foregroundMark x1="24531" y1="45833" x2="24063" y2="43333"/>
                        <a14:backgroundMark x1="36953" y1="47361" x2="36953" y2="47361"/>
                        <a14:backgroundMark x1="37422" y1="47639" x2="37891" y2="47083"/>
                        <a14:backgroundMark x1="38125" y1="47917" x2="38125" y2="48056"/>
                        <a14:backgroundMark x1="37734" y1="48056" x2="37813" y2="47917"/>
                        <a14:backgroundMark x1="37500" y1="46806" x2="37813" y2="46806"/>
                        <a14:backgroundMark x1="37891" y1="46806" x2="37500" y2="45972"/>
                        <a14:backgroundMark x1="38359" y1="47500" x2="38359" y2="4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609" b="22349"/>
          <a:stretch/>
        </p:blipFill>
        <p:spPr bwMode="auto">
          <a:xfrm>
            <a:off x="7819762" y="3142673"/>
            <a:ext cx="3730580" cy="115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logo for Trello.">
            <a:extLst>
              <a:ext uri="{FF2B5EF4-FFF2-40B4-BE49-F238E27FC236}">
                <a16:creationId xmlns:a16="http://schemas.microsoft.com/office/drawing/2014/main" id="{C65C5B3F-AE4F-F04D-8352-8E151BB76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8135" y1="54923" x2="37598" y2="48697"/>
                        <a14:foregroundMark x1="45313" y1="53330" x2="45850" y2="49228"/>
                        <a14:foregroundMark x1="54297" y1="53137" x2="55420" y2="48359"/>
                        <a14:foregroundMark x1="65479" y1="50483" x2="66016" y2="43919"/>
                        <a14:foregroundMark x1="71582" y1="52461" x2="71582" y2="44981"/>
                        <a14:foregroundMark x1="77686" y1="53330" x2="81641" y2="47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491" b="37494"/>
          <a:stretch/>
        </p:blipFill>
        <p:spPr bwMode="auto">
          <a:xfrm>
            <a:off x="7533362" y="4628990"/>
            <a:ext cx="4226023" cy="115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B5C6F78-41F3-954D-AB87-13DDC176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7" y="1811936"/>
            <a:ext cx="4438767" cy="86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Teams Logo, symbol, meaning, history, PNG, brand">
            <a:extLst>
              <a:ext uri="{FF2B5EF4-FFF2-40B4-BE49-F238E27FC236}">
                <a16:creationId xmlns:a16="http://schemas.microsoft.com/office/drawing/2014/main" id="{2F266AD5-E1D3-C240-A3B2-023C22F8C4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74" b="23330"/>
          <a:stretch/>
        </p:blipFill>
        <p:spPr bwMode="auto">
          <a:xfrm>
            <a:off x="512090" y="2942205"/>
            <a:ext cx="4646764" cy="140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Zoom Icons and Logos: Enhancing Visual Communication - blog -  imaginethatcreative.net">
            <a:extLst>
              <a:ext uri="{FF2B5EF4-FFF2-40B4-BE49-F238E27FC236}">
                <a16:creationId xmlns:a16="http://schemas.microsoft.com/office/drawing/2014/main" id="{B0DA4E78-0156-4141-945C-C16E4BAE1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583" b="90000" l="10000" r="90000">
                        <a14:foregroundMark x1="22969" y1="10667" x2="25833" y2="9583"/>
                        <a14:foregroundMark x1="44427" y1="21083" x2="49896" y2="20250"/>
                        <a14:foregroundMark x1="51615" y1="27500" x2="52760" y2="23750"/>
                        <a14:foregroundMark x1="20208" y1="28750" x2="26823" y2="29167"/>
                        <a14:foregroundMark x1="26823" y1="29167" x2="30625" y2="23583"/>
                        <a14:foregroundMark x1="63073" y1="27083" x2="64479" y2="20417"/>
                        <a14:foregroundMark x1="74271" y1="20250" x2="78646" y2="21333"/>
                        <a14:foregroundMark x1="78646" y1="21333" x2="81406" y2="2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28" t="2414" r="6476" b="47586"/>
          <a:stretch/>
        </p:blipFill>
        <p:spPr bwMode="auto">
          <a:xfrm>
            <a:off x="512090" y="4397986"/>
            <a:ext cx="3880725" cy="147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B22CAB84-4057-BF44-A331-29D1EF0461C2}"/>
              </a:ext>
            </a:extLst>
          </p:cNvPr>
          <p:cNvCxnSpPr/>
          <p:nvPr/>
        </p:nvCxnSpPr>
        <p:spPr>
          <a:xfrm>
            <a:off x="5445254" y="3753134"/>
            <a:ext cx="2088108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6025CE4-1DED-2041-93D9-AD9D8472CC85}"/>
              </a:ext>
            </a:extLst>
          </p:cNvPr>
          <p:cNvCxnSpPr/>
          <p:nvPr/>
        </p:nvCxnSpPr>
        <p:spPr>
          <a:xfrm>
            <a:off x="5445254" y="2279606"/>
            <a:ext cx="2088108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8B8F707-5DAB-6740-A4C5-52E58E2FC3AC}"/>
              </a:ext>
            </a:extLst>
          </p:cNvPr>
          <p:cNvCxnSpPr/>
          <p:nvPr/>
        </p:nvCxnSpPr>
        <p:spPr>
          <a:xfrm>
            <a:off x="5388388" y="5206504"/>
            <a:ext cx="2088108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0730B8-91D9-B84C-86CD-6E35B720645E}"/>
              </a:ext>
            </a:extLst>
          </p:cNvPr>
          <p:cNvSpPr txBox="1"/>
          <p:nvPr/>
        </p:nvSpPr>
        <p:spPr>
          <a:xfrm>
            <a:off x="8461471" y="521651"/>
            <a:ext cx="3642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Step 2 Management </a:t>
            </a:r>
            <a:endParaRPr lang="ru-MD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395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361</Words>
  <Application>Microsoft Macintosh PowerPoint</Application>
  <PresentationFormat>Широкоэкранный</PresentationFormat>
  <Paragraphs>177</Paragraphs>
  <Slides>30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55</cp:revision>
  <dcterms:created xsi:type="dcterms:W3CDTF">2025-09-13T16:18:54Z</dcterms:created>
  <dcterms:modified xsi:type="dcterms:W3CDTF">2025-09-21T13:05:59Z</dcterms:modified>
</cp:coreProperties>
</file>