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63" r:id="rId12"/>
    <p:sldId id="261" r:id="rId13"/>
    <p:sldId id="262" r:id="rId14"/>
    <p:sldId id="260" r:id="rId15"/>
    <p:sldId id="259" r:id="rId16"/>
    <p:sldId id="274" r:id="rId17"/>
    <p:sldId id="275" r:id="rId18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3B4"/>
    <a:srgbClr val="DAE3F4"/>
    <a:srgbClr val="646872"/>
    <a:srgbClr val="87A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44"/>
  </p:normalViewPr>
  <p:slideViewPr>
    <p:cSldViewPr snapToGrid="0" snapToObjects="1" showGuides="1">
      <p:cViewPr>
        <p:scale>
          <a:sx n="90" d="100"/>
          <a:sy n="90" d="100"/>
        </p:scale>
        <p:origin x="1432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9E57-6B48-F641-9EE4-5EA564C4CC43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DC3E-7694-2240-91A6-44F2DAEBC9F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37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12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13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2633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DDB5-D020-DE4E-9159-6DA5A68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28E70C-0525-1741-A72D-43AE568F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97220-91F8-084A-9EF1-92B0FF0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F973C-BB92-294D-AFBB-7E63927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38247-91BA-3B4F-9464-761486A6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357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408EF-B97A-AA42-BF95-F2F06E1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B17022-9372-E94B-AF3E-C293C128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B9685-4DA7-B84D-AA22-C586E4F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37BDC-9AD0-2545-80BE-F26533D7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6ECA9-DECC-1544-9F44-C8CA188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61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E1488B-6147-4C4A-B11E-1CF3DCD6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C08AD-88C5-0F46-8796-70BAF63C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8E139-311F-7849-A9E9-C9E786CE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EF3E1-B7BE-2649-95F5-DE2154B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4EA5F-6C89-D744-8BD1-4B621A6D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00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D807-8E43-4F46-A17F-5667D43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FA42B-DA84-AB4D-9F6E-037C5AC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788A8-CBCA-AC46-990D-20CFBCF2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5AAF2-5198-7140-B9F8-FF4DF28E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9E185-6AD0-274D-9309-4465052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381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40277-1CC4-6B42-B1F4-3E50C746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55F24-04F0-3243-BC44-4CE2212A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786F28-C9E8-5F40-98FF-B79D367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20DE3-0E72-054E-A2C7-D5CA813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69547-F88C-104E-9EB2-54D71442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665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E64E9-85F2-754A-AC54-B8AA522E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935E6-A40D-7E42-9BE7-23BDD5BF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A42D7-A53A-6742-9EF9-7F1EA6E5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055C5-DED3-ED45-A60F-981F4C57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CE8A-8A59-864D-916C-1D8237C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141F7-C450-9348-81F5-3C01D0B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41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533C5-B8AE-C740-98A1-C3F0AFCA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2AC25-1021-E340-9967-86DBAEFD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E6EE28-7349-6943-BC3A-5C794C13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CEE499-1FC3-A04E-B0D3-6DABE348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8C65DC-F60C-9F4A-878B-364B8CD9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F0AB0F-9D57-3440-A497-B043A4B4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A4750-9ABA-6048-8BAA-FFD7FF22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D61B14-50D5-5A44-A8F8-BC6E13D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541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368E7-42B4-5348-8787-2F7308B3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F1798-4038-8D4C-B7E8-9DC6EA8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F6E98-2C65-BE45-B588-BD1C733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37F15D-9237-2648-8C3F-8B0FCBA5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516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FAD9F3-7A97-8845-AB44-E0BEEA0E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798C65-9E5D-9C48-9CF5-D3F5EC3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7853E-C286-0146-8393-1DFE385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619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59D2-E165-AD4D-ADCB-D79F8D17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6406B-617A-B746-95A7-FD6368DF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315A3-A843-A844-B482-E8CD0CBE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0A97E-C6A1-1E49-B0A7-6029811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5ABEAD-2229-BC49-AEFC-981A1C79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D729B-956B-3A49-BACC-322EFAA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0511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C02EE-BA6D-074A-BF2F-20A6576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66FEE5-9CFF-A34B-BA83-905E29EC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68B58-6503-A049-87F5-1A6294D5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9D694-FE71-DE4F-9FF9-79615C35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E13FF-5009-5E4C-A460-053F025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97570-0DCD-FE4D-9495-AEF46A8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335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52F8-9B87-0748-8EF8-1B37671D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4C313-C6A9-AE40-AB8B-5698126E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6DF44-C282-404D-80DB-9018F13D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5DDC-1C67-144A-81A6-42D83C187609}" type="datetimeFigureOut">
              <a:rPr lang="ru-MD" smtClean="0"/>
              <a:t>14.09.2025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1EEB6-213C-0C49-A12E-0F30E7DC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CA6C2-EBE0-C547-B623-A9679C76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195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zt3sTEe5rQ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070F03-4C66-2A44-AE65-EA9FE767A3FE}"/>
              </a:ext>
            </a:extLst>
          </p:cNvPr>
          <p:cNvSpPr txBox="1"/>
          <p:nvPr/>
        </p:nvSpPr>
        <p:spPr>
          <a:xfrm>
            <a:off x="1851889" y="2505670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AI-Parking Assistant</a:t>
            </a:r>
            <a:endParaRPr lang="ru-MD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AFEE6-4714-864E-81EB-1C95C5DD41F1}"/>
              </a:ext>
            </a:extLst>
          </p:cNvPr>
          <p:cNvSpPr txBox="1"/>
          <p:nvPr/>
        </p:nvSpPr>
        <p:spPr>
          <a:xfrm>
            <a:off x="1851889" y="3275111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FalcoNS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18208-A6C1-044B-8D77-95DA4B0BCD6C}"/>
              </a:ext>
            </a:extLst>
          </p:cNvPr>
          <p:cNvSpPr txBox="1"/>
          <p:nvPr/>
        </p:nvSpPr>
        <p:spPr>
          <a:xfrm>
            <a:off x="1851889" y="394298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GigaHack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2025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7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5CC07-CFD7-E644-B37A-9F23C7933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71" y="4887052"/>
            <a:ext cx="1728000" cy="172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C2F1BE-2326-604C-9EB9-EBA46A28A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99" y="4887052"/>
            <a:ext cx="1728000" cy="172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D5001-6164-A84B-B91E-E9B249112C6E}"/>
              </a:ext>
            </a:extLst>
          </p:cNvPr>
          <p:cNvSpPr txBox="1"/>
          <p:nvPr/>
        </p:nvSpPr>
        <p:spPr>
          <a:xfrm>
            <a:off x="1883594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D5D5A-12A9-FC4D-9042-A4628193D41F}"/>
              </a:ext>
            </a:extLst>
          </p:cNvPr>
          <p:cNvSpPr txBox="1"/>
          <p:nvPr/>
        </p:nvSpPr>
        <p:spPr>
          <a:xfrm>
            <a:off x="9397310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1375A-B7DD-C848-8EAC-2302FCD38EDE}"/>
              </a:ext>
            </a:extLst>
          </p:cNvPr>
          <p:cNvGrpSpPr/>
          <p:nvPr/>
        </p:nvGrpSpPr>
        <p:grpSpPr>
          <a:xfrm>
            <a:off x="3746436" y="4904061"/>
            <a:ext cx="543889" cy="579109"/>
            <a:chOff x="3783448" y="4869035"/>
            <a:chExt cx="543889" cy="5791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0DFEAE-BE80-5040-ACF5-7E3BA8857A2A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23DD8A-11C6-A04F-98E9-A1744AFACCBC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092C88-A89E-344D-A10D-E10798C3248B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47FA67-13A0-A240-A80E-5AC0F42BC68E}"/>
              </a:ext>
            </a:extLst>
          </p:cNvPr>
          <p:cNvGrpSpPr/>
          <p:nvPr/>
        </p:nvGrpSpPr>
        <p:grpSpPr>
          <a:xfrm>
            <a:off x="1736812" y="4887445"/>
            <a:ext cx="543889" cy="579109"/>
            <a:chOff x="3783448" y="4869035"/>
            <a:chExt cx="543889" cy="5791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E2BF91-E9DB-9245-A6D0-877C6A32E0EE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727AE4-8846-114E-9371-281CF35575F6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70C73-7C9C-364C-B78B-80297C4F78F3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9F6539-5AF1-EE49-A937-6895F091E3F9}"/>
              </a:ext>
            </a:extLst>
          </p:cNvPr>
          <p:cNvSpPr txBox="1"/>
          <p:nvPr/>
        </p:nvSpPr>
        <p:spPr>
          <a:xfrm>
            <a:off x="562090" y="4469698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Dissatisfied customers</a:t>
            </a:r>
            <a:endParaRPr lang="ru-M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DD47D-A944-2248-9581-BD96539D0EEC}"/>
              </a:ext>
            </a:extLst>
          </p:cNvPr>
          <p:cNvSpPr txBox="1"/>
          <p:nvPr/>
        </p:nvSpPr>
        <p:spPr>
          <a:xfrm>
            <a:off x="8059701" y="4454695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Money loss</a:t>
            </a:r>
            <a:endParaRPr lang="ru-MD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F34A2-7DAD-4E4D-B19B-AF5D84D6D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071" y="5012491"/>
            <a:ext cx="1259467" cy="1259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0229C-F1EA-7947-9376-3AED89BC6CA7}"/>
              </a:ext>
            </a:extLst>
          </p:cNvPr>
          <p:cNvSpPr txBox="1"/>
          <p:nvPr/>
        </p:nvSpPr>
        <p:spPr>
          <a:xfrm>
            <a:off x="4624149" y="2767279"/>
            <a:ext cx="2943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need to choose</a:t>
            </a:r>
            <a:endParaRPr lang="ru-MD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42C526-88D4-3D4D-BB99-6329EA6B64AF}"/>
              </a:ext>
            </a:extLst>
          </p:cNvPr>
          <p:cNvSpPr/>
          <p:nvPr/>
        </p:nvSpPr>
        <p:spPr>
          <a:xfrm>
            <a:off x="-232012" y="-150125"/>
            <a:ext cx="5727242" cy="7383438"/>
          </a:xfrm>
          <a:prstGeom prst="rect">
            <a:avLst/>
          </a:prstGeom>
          <a:solidFill>
            <a:srgbClr val="DAE3F4"/>
          </a:solidFill>
          <a:ln>
            <a:solidFill>
              <a:srgbClr val="DA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F66B8-D788-284E-91A6-635A05C94054}"/>
              </a:ext>
            </a:extLst>
          </p:cNvPr>
          <p:cNvSpPr txBox="1"/>
          <p:nvPr/>
        </p:nvSpPr>
        <p:spPr>
          <a:xfrm>
            <a:off x="1728619" y="1613757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LatePay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8E236F2-E55A-0446-96C0-8D2281BA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6" y="1519232"/>
            <a:ext cx="751117" cy="751117"/>
          </a:xfrm>
          <a:prstGeom prst="rect">
            <a:avLst/>
          </a:prstGeom>
        </p:spPr>
      </p:pic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0B5C2A93-08DF-8C46-BE18-8265BCCC23BD}"/>
              </a:ext>
            </a:extLst>
          </p:cNvPr>
          <p:cNvSpPr/>
          <p:nvPr/>
        </p:nvSpPr>
        <p:spPr>
          <a:xfrm rot="5400000">
            <a:off x="1766763" y="2917548"/>
            <a:ext cx="8484072" cy="1141329"/>
          </a:xfrm>
          <a:prstGeom prst="triangle">
            <a:avLst/>
          </a:prstGeom>
          <a:solidFill>
            <a:srgbClr val="8093B4"/>
          </a:solidFill>
          <a:ln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6230B-8F95-E342-A045-724E49B484B2}"/>
              </a:ext>
            </a:extLst>
          </p:cNvPr>
          <p:cNvSpPr txBox="1"/>
          <p:nvPr/>
        </p:nvSpPr>
        <p:spPr>
          <a:xfrm>
            <a:off x="1759745" y="2668346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AI-Assistant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9BDED-54C0-7649-9CD4-6AB9614BE416}"/>
              </a:ext>
            </a:extLst>
          </p:cNvPr>
          <p:cNvSpPr txBox="1"/>
          <p:nvPr/>
        </p:nvSpPr>
        <p:spPr>
          <a:xfrm>
            <a:off x="1728619" y="3722935"/>
            <a:ext cx="4344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User-friendly Interaction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8F55-3D2E-BB48-A568-DDE28FCB52C5}"/>
              </a:ext>
            </a:extLst>
          </p:cNvPr>
          <p:cNvSpPr txBox="1"/>
          <p:nvPr/>
        </p:nvSpPr>
        <p:spPr>
          <a:xfrm>
            <a:off x="1728619" y="5208410"/>
            <a:ext cx="455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Fully fact-based decisions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8842-BB07-A243-A60F-D4CAA61F95B0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A6B8B-2F80-8841-8720-C5F2B5F66B8B}"/>
              </a:ext>
            </a:extLst>
          </p:cNvPr>
          <p:cNvSpPr txBox="1"/>
          <p:nvPr/>
        </p:nvSpPr>
        <p:spPr>
          <a:xfrm>
            <a:off x="7636817" y="3196996"/>
            <a:ext cx="567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Conflicts </a:t>
            </a:r>
            <a:endParaRPr lang="ru-M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64E15-D8B0-134B-90C6-50BED9A387D3}"/>
              </a:ext>
            </a:extLst>
          </p:cNvPr>
          <p:cNvSpPr txBox="1"/>
          <p:nvPr/>
        </p:nvSpPr>
        <p:spPr>
          <a:xfrm>
            <a:off x="7636817" y="223107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Lane congestions</a:t>
            </a:r>
            <a:endParaRPr lang="ru-M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3CA02-5786-384B-87F5-6D96AFDBC0B5}"/>
              </a:ext>
            </a:extLst>
          </p:cNvPr>
          <p:cNvSpPr txBox="1"/>
          <p:nvPr/>
        </p:nvSpPr>
        <p:spPr>
          <a:xfrm>
            <a:off x="7636817" y="4244825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Revenue loss</a:t>
            </a:r>
            <a:endParaRPr lang="ru-MD" dirty="0"/>
          </a:p>
        </p:txBody>
      </p:sp>
      <p:sp>
        <p:nvSpPr>
          <p:cNvPr id="13" name="Треугольник 12">
            <a:extLst>
              <a:ext uri="{FF2B5EF4-FFF2-40B4-BE49-F238E27FC236}">
                <a16:creationId xmlns:a16="http://schemas.microsoft.com/office/drawing/2014/main" id="{C714875B-0181-CA4A-A6BE-2C484EAAEBE5}"/>
              </a:ext>
            </a:extLst>
          </p:cNvPr>
          <p:cNvSpPr/>
          <p:nvPr/>
        </p:nvSpPr>
        <p:spPr>
          <a:xfrm rot="5400000">
            <a:off x="2390292" y="2981553"/>
            <a:ext cx="6917213" cy="954108"/>
          </a:xfrm>
          <a:prstGeom prst="triangl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5603FCF0-AE1D-C541-99C1-534068ADB8BA}"/>
              </a:ext>
            </a:extLst>
          </p:cNvPr>
          <p:cNvSpPr/>
          <p:nvPr/>
        </p:nvSpPr>
        <p:spPr>
          <a:xfrm>
            <a:off x="7233089" y="1748119"/>
            <a:ext cx="4342529" cy="3496979"/>
          </a:xfrm>
          <a:prstGeom prst="roundRect">
            <a:avLst/>
          </a:prstGeom>
          <a:noFill/>
          <a:ln w="57150">
            <a:solidFill>
              <a:srgbClr val="8093B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C24AF37E-C485-3C42-99AE-7DCD4CDFD969}"/>
              </a:ext>
            </a:extLst>
          </p:cNvPr>
          <p:cNvSpPr/>
          <p:nvPr/>
        </p:nvSpPr>
        <p:spPr>
          <a:xfrm>
            <a:off x="9976757" y="1291092"/>
            <a:ext cx="1598861" cy="79896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2D6D8-BEDD-1F46-9A9B-FE1B67BFCD5A}"/>
              </a:ext>
            </a:extLst>
          </p:cNvPr>
          <p:cNvSpPr txBox="1"/>
          <p:nvPr/>
        </p:nvSpPr>
        <p:spPr>
          <a:xfrm>
            <a:off x="10199408" y="1152471"/>
            <a:ext cx="12009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ru-MD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097A596-304D-1F4B-8DA9-030D22F3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2" y="2568384"/>
            <a:ext cx="751117" cy="7511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577A38E-4AE8-4E4A-973B-BB2B4250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1" y="3755613"/>
            <a:ext cx="954107" cy="95410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1350FAD-59FC-B040-B593-8E2122E8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1" y="5145832"/>
            <a:ext cx="954107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40652-97AE-E94D-BFDD-32DB3D306619}"/>
              </a:ext>
            </a:extLst>
          </p:cNvPr>
          <p:cNvSpPr txBox="1"/>
          <p:nvPr/>
        </p:nvSpPr>
        <p:spPr>
          <a:xfrm>
            <a:off x="501762" y="521651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Approach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943F-E224-9944-96E4-19D60FB2DD9F}"/>
              </a:ext>
            </a:extLst>
          </p:cNvPr>
          <p:cNvSpPr txBox="1"/>
          <p:nvPr/>
        </p:nvSpPr>
        <p:spPr>
          <a:xfrm>
            <a:off x="1963096" y="242800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Speech recognition model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AE740-92D5-654C-82CD-ECD7837CB8BB}"/>
              </a:ext>
            </a:extLst>
          </p:cNvPr>
          <p:cNvSpPr txBox="1"/>
          <p:nvPr/>
        </p:nvSpPr>
        <p:spPr>
          <a:xfrm>
            <a:off x="1963096" y="1707217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Deterministic AI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408AF-03C4-5048-9BDE-8C6FD15353D5}"/>
              </a:ext>
            </a:extLst>
          </p:cNvPr>
          <p:cNvSpPr txBox="1"/>
          <p:nvPr/>
        </p:nvSpPr>
        <p:spPr>
          <a:xfrm>
            <a:off x="1963096" y="3217692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Server – Database – Client – Admin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73E08-4507-3146-8D1C-1449BCBFD76E}"/>
              </a:ext>
            </a:extLst>
          </p:cNvPr>
          <p:cNvSpPr txBox="1"/>
          <p:nvPr/>
        </p:nvSpPr>
        <p:spPr>
          <a:xfrm>
            <a:off x="1963096" y="399544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Voice synthesis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B6463-AA7E-454A-A520-86BBF924A385}"/>
              </a:ext>
            </a:extLst>
          </p:cNvPr>
          <p:cNvSpPr txBox="1"/>
          <p:nvPr/>
        </p:nvSpPr>
        <p:spPr>
          <a:xfrm>
            <a:off x="1963096" y="4778760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Contextual response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B1B75E-5EE6-8F4F-9E83-92D42E84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1578560"/>
            <a:ext cx="661034" cy="6610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F7D775-29BB-0343-A67B-D6A8E7C3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2359094"/>
            <a:ext cx="661034" cy="66103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2C63D9-1A44-0F4B-A100-4AED1D19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3148785"/>
            <a:ext cx="661034" cy="6610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C8C351-9734-DD4E-8B66-5CB70ED2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3929319"/>
            <a:ext cx="661034" cy="6610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5B767C1-F35F-FF48-A13D-15460C2F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4709853"/>
            <a:ext cx="661034" cy="6610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73B4EC-BEF0-264B-820E-9C043D0A19DC}"/>
              </a:ext>
            </a:extLst>
          </p:cNvPr>
          <p:cNvSpPr txBox="1"/>
          <p:nvPr/>
        </p:nvSpPr>
        <p:spPr>
          <a:xfrm>
            <a:off x="1963096" y="555650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Event Log</a:t>
            </a:r>
            <a:endParaRPr lang="ru-MD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9A7F712-9FC0-2A4A-A555-21F607D2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5490386"/>
            <a:ext cx="661034" cy="6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1A735-E238-F241-987A-E7E99ABC283F}"/>
              </a:ext>
            </a:extLst>
          </p:cNvPr>
          <p:cNvSpPr txBox="1"/>
          <p:nvPr/>
        </p:nvSpPr>
        <p:spPr>
          <a:xfrm>
            <a:off x="501762" y="521651"/>
            <a:ext cx="4581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Deterministic</a:t>
            </a:r>
          </a:p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53717-D95F-D343-BDE5-CC0BA2F9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41" y="93688"/>
            <a:ext cx="9948192" cy="6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4FBF6-82ED-9646-A2C4-15DF52044FD4}"/>
              </a:ext>
            </a:extLst>
          </p:cNvPr>
          <p:cNvSpPr txBox="1"/>
          <p:nvPr/>
        </p:nvSpPr>
        <p:spPr>
          <a:xfrm>
            <a:off x="975002" y="2751302"/>
            <a:ext cx="426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Unpaid session at the exit station</a:t>
            </a:r>
            <a:endParaRPr lang="ru-M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FA106-A002-2046-9002-9C266223BDD9}"/>
              </a:ext>
            </a:extLst>
          </p:cNvPr>
          <p:cNvSpPr txBox="1"/>
          <p:nvPr/>
        </p:nvSpPr>
        <p:spPr>
          <a:xfrm>
            <a:off x="8065637" y="2935660"/>
            <a:ext cx="221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Lost ticket</a:t>
            </a:r>
            <a:endParaRPr lang="ru-M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FC7A-7B10-A44B-AE00-F2A3C1E6A96B}"/>
              </a:ext>
            </a:extLst>
          </p:cNvPr>
          <p:cNvSpPr txBox="1"/>
          <p:nvPr/>
        </p:nvSpPr>
        <p:spPr>
          <a:xfrm>
            <a:off x="620852" y="5679057"/>
            <a:ext cx="490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License Plate Mismatch </a:t>
            </a:r>
            <a:endParaRPr lang="ru-M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7595-E6AE-0046-9018-6B1AD3E5B56A}"/>
              </a:ext>
            </a:extLst>
          </p:cNvPr>
          <p:cNvSpPr txBox="1"/>
          <p:nvPr/>
        </p:nvSpPr>
        <p:spPr>
          <a:xfrm>
            <a:off x="501762" y="521651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Solved Use Cases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F161F-BDBE-2046-A9F2-E8ABD377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10" y="4116381"/>
            <a:ext cx="1700822" cy="17008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CAF39D-D4C6-4241-B99E-CB5ACBB6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26" y="1333588"/>
            <a:ext cx="1420091" cy="14200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5A66D5-FAF2-E849-AC77-59A7D3A6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83" y="1333588"/>
            <a:ext cx="1530373" cy="153037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54C8ED4-A3C6-8E42-A4E6-57F17189B936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rgbClr val="809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01AD4B1-605D-964E-9667-D70C75FF17F0}"/>
              </a:ext>
            </a:extLst>
          </p:cNvPr>
          <p:cNvCxnSpPr>
            <a:cxnSpLocks/>
          </p:cNvCxnSpPr>
          <p:nvPr/>
        </p:nvCxnSpPr>
        <p:spPr>
          <a:xfrm flipH="1">
            <a:off x="0" y="3767677"/>
            <a:ext cx="12613019" cy="0"/>
          </a:xfrm>
          <a:prstGeom prst="line">
            <a:avLst/>
          </a:prstGeom>
          <a:ln w="38100">
            <a:solidFill>
              <a:srgbClr val="809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B7D884-5A1F-B148-840F-C3720ABE1F83}"/>
              </a:ext>
            </a:extLst>
          </p:cNvPr>
          <p:cNvSpPr txBox="1"/>
          <p:nvPr/>
        </p:nvSpPr>
        <p:spPr>
          <a:xfrm>
            <a:off x="7040579" y="5679057"/>
            <a:ext cx="426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Payment not registered</a:t>
            </a:r>
            <a:endParaRPr lang="ru-MD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EDB1AB-3D37-7B43-A8A7-9F1F90E8A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42" y="4301918"/>
            <a:ext cx="1329748" cy="13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670FD-C2B0-E84A-8C83-E0453D2F34DB}"/>
              </a:ext>
            </a:extLst>
          </p:cNvPr>
          <p:cNvSpPr txBox="1"/>
          <p:nvPr/>
        </p:nvSpPr>
        <p:spPr>
          <a:xfrm>
            <a:off x="501762" y="521651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59CB2-A54C-2C47-A4C7-864E176EE97C}"/>
              </a:ext>
            </a:extLst>
          </p:cNvPr>
          <p:cNvSpPr txBox="1"/>
          <p:nvPr/>
        </p:nvSpPr>
        <p:spPr>
          <a:xfrm>
            <a:off x="1905000" y="327481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 Demonstration</a:t>
            </a:r>
            <a:endParaRPr lang="ru-MD" sz="32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29F17F-7977-CE44-9E51-DC23464C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7C34-D12E-5147-A5A7-BB9A6BCEBABB}"/>
              </a:ext>
            </a:extLst>
          </p:cNvPr>
          <p:cNvSpPr txBox="1"/>
          <p:nvPr/>
        </p:nvSpPr>
        <p:spPr>
          <a:xfrm>
            <a:off x="4143382" y="304427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4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Q&amp;A Session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9731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1AA508-76EA-BE41-B22D-34FCF4BF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7" y="3221181"/>
            <a:ext cx="2520000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AB5B4C-24AE-D641-9651-9A26CD44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E0A31F-490E-0141-BF29-131ACAE6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2055" y="3221181"/>
            <a:ext cx="2520000" cy="25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E9B031-98AB-9B43-8365-F4B93A77D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79819" y="3221181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6159F-E794-B043-8405-FDEA053C3B9D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3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00EEE9-E1A2-9644-B94C-3887A52B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FE3652-5C04-3C43-897B-5C9C71AF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B2E8EF-6A9A-334F-BC1A-86EB4BA7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761EB-2935-8747-93C0-9E7CFE974AD5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2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8F21A-024F-D64B-9345-65139E753D60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14662-7404-6147-81B9-9DF88966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7EF59-1946-AC41-B3D2-D5129117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6B06CA-32A7-B842-AA88-55C3BBA03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3576A-0036-374E-9CFC-E17341627F1D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3" name="Стрелка вниз 2">
            <a:extLst>
              <a:ext uri="{FF2B5EF4-FFF2-40B4-BE49-F238E27FC236}">
                <a16:creationId xmlns:a16="http://schemas.microsoft.com/office/drawing/2014/main" id="{6555D267-0901-2447-A3CB-D0CDF29D8E36}"/>
              </a:ext>
            </a:extLst>
          </p:cNvPr>
          <p:cNvSpPr/>
          <p:nvPr/>
        </p:nvSpPr>
        <p:spPr>
          <a:xfrm rot="5400000">
            <a:off x="3429597" y="-1413459"/>
            <a:ext cx="919266" cy="777845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6DA20-C83A-EF41-A3F3-E682F7833BE7}"/>
              </a:ext>
            </a:extLst>
          </p:cNvPr>
          <p:cNvSpPr txBox="1"/>
          <p:nvPr/>
        </p:nvSpPr>
        <p:spPr>
          <a:xfrm>
            <a:off x="-328716" y="2242907"/>
            <a:ext cx="86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 b="1" i="1"/>
            </a:lvl1pPr>
          </a:lstStyle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Payment Machine is somewhere THEEERE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38D1B-0EB3-8E4B-8FCE-B7A0B765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3EA3F-B2EA-504F-B0BA-2E040A19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91F3E6-9191-B34B-A636-997F9A44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EBB68-24E3-8D44-8133-9104AD47B3B8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208DC-BF3B-8243-9372-CF9BDA9D310A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3" name="Стрелка вниз 2">
            <a:extLst>
              <a:ext uri="{FF2B5EF4-FFF2-40B4-BE49-F238E27FC236}">
                <a16:creationId xmlns:a16="http://schemas.microsoft.com/office/drawing/2014/main" id="{6555D267-0901-2447-A3CB-D0CDF29D8E36}"/>
              </a:ext>
            </a:extLst>
          </p:cNvPr>
          <p:cNvSpPr/>
          <p:nvPr/>
        </p:nvSpPr>
        <p:spPr>
          <a:xfrm rot="5400000">
            <a:off x="3429597" y="-1413459"/>
            <a:ext cx="919266" cy="777845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6DA20-C83A-EF41-A3F3-E682F7833BE7}"/>
              </a:ext>
            </a:extLst>
          </p:cNvPr>
          <p:cNvSpPr txBox="1"/>
          <p:nvPr/>
        </p:nvSpPr>
        <p:spPr>
          <a:xfrm>
            <a:off x="-328716" y="2242907"/>
            <a:ext cx="86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 b="1" i="1"/>
            </a:lvl1pPr>
          </a:lstStyle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Payment Machine is somewhere THEEERE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38D1B-0EB3-8E4B-8FCE-B7A0B765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3EA3F-B2EA-504F-B0BA-2E040A19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91F3E6-9191-B34B-A636-997F9A44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EBB68-24E3-8D44-8133-9104AD47B3B8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961D6-6B61-034F-B0B4-BE290E6F901A}"/>
              </a:ext>
            </a:extLst>
          </p:cNvPr>
          <p:cNvSpPr txBox="1"/>
          <p:nvPr/>
        </p:nvSpPr>
        <p:spPr>
          <a:xfrm>
            <a:off x="4271505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BBD90-E02A-9241-98E0-1AE4B4E23B08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F9D3475-1390-E24D-9023-3C827571740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3392297" y="906372"/>
            <a:ext cx="8792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21E6-3FE0-0A4A-9147-3CCB4879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42627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21E6-3FE0-0A4A-9147-3CCB4879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42627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5CC07-CFD7-E644-B37A-9F23C7933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0871" y="4887052"/>
            <a:ext cx="1728000" cy="172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C2F1BE-2326-604C-9EB9-EBA46A28A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99" y="4887052"/>
            <a:ext cx="1728000" cy="172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D5001-6164-A84B-B91E-E9B249112C6E}"/>
              </a:ext>
            </a:extLst>
          </p:cNvPr>
          <p:cNvSpPr txBox="1"/>
          <p:nvPr/>
        </p:nvSpPr>
        <p:spPr>
          <a:xfrm>
            <a:off x="1883594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D5D5A-12A9-FC4D-9042-A4628193D41F}"/>
              </a:ext>
            </a:extLst>
          </p:cNvPr>
          <p:cNvSpPr txBox="1"/>
          <p:nvPr/>
        </p:nvSpPr>
        <p:spPr>
          <a:xfrm>
            <a:off x="9397310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1375A-B7DD-C848-8EAC-2302FCD38EDE}"/>
              </a:ext>
            </a:extLst>
          </p:cNvPr>
          <p:cNvGrpSpPr/>
          <p:nvPr/>
        </p:nvGrpSpPr>
        <p:grpSpPr>
          <a:xfrm>
            <a:off x="3746436" y="4904061"/>
            <a:ext cx="543889" cy="579109"/>
            <a:chOff x="3783448" y="4869035"/>
            <a:chExt cx="543889" cy="5791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0DFEAE-BE80-5040-ACF5-7E3BA8857A2A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23DD8A-11C6-A04F-98E9-A1744AFACCBC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092C88-A89E-344D-A10D-E10798C3248B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47FA67-13A0-A240-A80E-5AC0F42BC68E}"/>
              </a:ext>
            </a:extLst>
          </p:cNvPr>
          <p:cNvGrpSpPr/>
          <p:nvPr/>
        </p:nvGrpSpPr>
        <p:grpSpPr>
          <a:xfrm>
            <a:off x="1736812" y="4887445"/>
            <a:ext cx="543889" cy="579109"/>
            <a:chOff x="3783448" y="4869035"/>
            <a:chExt cx="543889" cy="5791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E2BF91-E9DB-9245-A6D0-877C6A32E0EE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727AE4-8846-114E-9371-281CF35575F6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70C73-7C9C-364C-B78B-80297C4F78F3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9F6539-5AF1-EE49-A937-6895F091E3F9}"/>
              </a:ext>
            </a:extLst>
          </p:cNvPr>
          <p:cNvSpPr txBox="1"/>
          <p:nvPr/>
        </p:nvSpPr>
        <p:spPr>
          <a:xfrm>
            <a:off x="562090" y="4469698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Dissatisfied customers</a:t>
            </a:r>
            <a:endParaRPr lang="ru-M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DD47D-A944-2248-9581-BD96539D0EEC}"/>
              </a:ext>
            </a:extLst>
          </p:cNvPr>
          <p:cNvSpPr txBox="1"/>
          <p:nvPr/>
        </p:nvSpPr>
        <p:spPr>
          <a:xfrm>
            <a:off x="8059701" y="4454695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Money loss</a:t>
            </a:r>
            <a:endParaRPr lang="ru-MD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F34A2-7DAD-4E4D-B19B-AF5D84D6D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071" y="5012491"/>
            <a:ext cx="1259467" cy="12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13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164</Words>
  <Application>Microsoft Macintosh PowerPoint</Application>
  <PresentationFormat>Широкоэкранный</PresentationFormat>
  <Paragraphs>73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22</cp:revision>
  <dcterms:created xsi:type="dcterms:W3CDTF">2025-09-13T16:18:54Z</dcterms:created>
  <dcterms:modified xsi:type="dcterms:W3CDTF">2025-09-14T11:00:10Z</dcterms:modified>
</cp:coreProperties>
</file>