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6" r:id="rId4"/>
    <p:sldMasterId id="2147483675" r:id="rId5"/>
  </p:sldMasterIdLst>
  <p:notesMasterIdLst>
    <p:notesMasterId r:id="rId8"/>
  </p:notesMasterIdLst>
  <p:sldIdLst>
    <p:sldId id="316" r:id="rId6"/>
    <p:sldId id="31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3E"/>
    <a:srgbClr val="4C9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42D51-3C00-4046-8B5E-7FFE62222E05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FDAE-50C6-4661-B34C-359ACEF71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6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77637"/>
            <a:ext cx="10363200" cy="242282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14800"/>
            <a:ext cx="8534400" cy="27432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8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 dirty="0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323978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出典</a:t>
            </a:r>
            <a:endParaRPr kumimoji="1" lang="ja-JP" altLang="en-US" sz="3200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23978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8526748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499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92387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9326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4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6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432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800" y="1365255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出典</a:t>
            </a:r>
            <a:endParaRPr kumimoji="1" lang="ja-JP" altLang="en-US" sz="3200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68796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 dirty="0"/>
              <a:t>出典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064" y="191543"/>
            <a:ext cx="4655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b="1" dirty="0">
                <a:solidFill>
                  <a:schemeClr val="bg1"/>
                </a:solidFill>
              </a:rPr>
              <a:t>論文情報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8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0804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 dirty="0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5507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2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329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316BB8-160D-16B2-A594-98393277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311-CD3A-4304-AA33-7769BAF7CE0F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6C201C-0C6F-5828-C545-AEE6B3FB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8FC580-A375-BBF6-B286-228BBC0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5B48-8963-4AAD-AFFB-CDB3977A0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455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895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68" r:id="rId3"/>
    <p:sldLayoutId id="2147483669" r:id="rId4"/>
    <p:sldLayoutId id="2147483673" r:id="rId5"/>
    <p:sldLayoutId id="2147483670" r:id="rId6"/>
    <p:sldLayoutId id="2147483671" r:id="rId7"/>
    <p:sldLayoutId id="2147483672" r:id="rId8"/>
    <p:sldLayoutId id="2147483697" r:id="rId9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603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47C090-E608-7BFF-4BD4-AD605997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アンサンブルの棄却モデル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55EC75-EA44-73AB-4BC0-E3CAA2D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0</a:t>
            </a:fld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E92B2F6-5BAE-F246-86F9-5C922A3D41F5}"/>
              </a:ext>
            </a:extLst>
          </p:cNvPr>
          <p:cNvGrpSpPr/>
          <p:nvPr/>
        </p:nvGrpSpPr>
        <p:grpSpPr>
          <a:xfrm>
            <a:off x="2813296" y="1407937"/>
            <a:ext cx="6234507" cy="5467840"/>
            <a:chOff x="2813296" y="1407937"/>
            <a:chExt cx="6234507" cy="5467840"/>
          </a:xfrm>
        </p:grpSpPr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0763AB3A-9410-AC02-DD23-802232D772BD}"/>
                </a:ext>
              </a:extLst>
            </p:cNvPr>
            <p:cNvSpPr/>
            <p:nvPr/>
          </p:nvSpPr>
          <p:spPr>
            <a:xfrm rot="10800000">
              <a:off x="5154850" y="5945986"/>
              <a:ext cx="1551399" cy="480667"/>
            </a:xfrm>
            <a:prstGeom prst="triangle">
              <a:avLst/>
            </a:prstGeom>
            <a:solidFill>
              <a:schemeClr val="accent3"/>
            </a:solidFill>
            <a:ln cap="flat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150A3E9-DB28-19BD-FEA8-99F9C36C87B3}"/>
                </a:ext>
              </a:extLst>
            </p:cNvPr>
            <p:cNvSpPr txBox="1"/>
            <p:nvPr/>
          </p:nvSpPr>
          <p:spPr>
            <a:xfrm>
              <a:off x="2960826" y="6352557"/>
              <a:ext cx="5939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chemeClr val="accent1"/>
                  </a:solidFill>
                </a:rPr>
                <a:t>Rejector</a:t>
              </a:r>
              <a:r>
                <a:rPr kumimoji="1" lang="ja-JP" altLang="en-US" sz="2800" b="1" dirty="0">
                  <a:solidFill>
                    <a:schemeClr val="accent1"/>
                  </a:solidFill>
                </a:rPr>
                <a:t>の多数決</a:t>
              </a:r>
              <a:r>
                <a:rPr kumimoji="1" lang="ja-JP" altLang="en-US" sz="2800" dirty="0"/>
                <a:t>により棄却を判定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E5C5A7B-088B-D624-8B6A-5CAF29F5A187}"/>
                </a:ext>
              </a:extLst>
            </p:cNvPr>
            <p:cNvGrpSpPr/>
            <p:nvPr/>
          </p:nvGrpSpPr>
          <p:grpSpPr>
            <a:xfrm>
              <a:off x="2813296" y="1407937"/>
              <a:ext cx="6234507" cy="4350837"/>
              <a:chOff x="2813296" y="1407937"/>
              <a:chExt cx="6234507" cy="4350837"/>
            </a:xfrm>
          </p:grpSpPr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4E28D673-FCAD-AE5A-5927-61121CB8B779}"/>
                  </a:ext>
                </a:extLst>
              </p:cNvPr>
              <p:cNvSpPr/>
              <p:nvPr/>
            </p:nvSpPr>
            <p:spPr>
              <a:xfrm>
                <a:off x="7437631" y="2157413"/>
                <a:ext cx="1610172" cy="3601361"/>
              </a:xfrm>
              <a:prstGeom prst="roundRect">
                <a:avLst/>
              </a:prstGeom>
              <a:solidFill>
                <a:schemeClr val="accent2">
                  <a:lumMod val="75000"/>
                  <a:alpha val="4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1174EDF6-7B40-284B-466A-A03836685EED}"/>
                  </a:ext>
                </a:extLst>
              </p:cNvPr>
              <p:cNvSpPr/>
              <p:nvPr/>
            </p:nvSpPr>
            <p:spPr>
              <a:xfrm>
                <a:off x="4531781" y="2157413"/>
                <a:ext cx="1610172" cy="3601361"/>
              </a:xfrm>
              <a:prstGeom prst="roundRect">
                <a:avLst/>
              </a:prstGeom>
              <a:solidFill>
                <a:schemeClr val="accent2">
                  <a:lumMod val="75000"/>
                  <a:alpha val="4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AC7E8027-2D25-F541-9803-0EC9A70A0ACB}"/>
                  </a:ext>
                </a:extLst>
              </p:cNvPr>
              <p:cNvSpPr/>
              <p:nvPr/>
            </p:nvSpPr>
            <p:spPr>
              <a:xfrm>
                <a:off x="2813296" y="2157413"/>
                <a:ext cx="1610172" cy="3601361"/>
              </a:xfrm>
              <a:prstGeom prst="roundRect">
                <a:avLst/>
              </a:prstGeom>
              <a:solidFill>
                <a:schemeClr val="accent2">
                  <a:lumMod val="75000"/>
                  <a:alpha val="4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FD0BB11F-DD1A-1B77-775E-B80677784259}"/>
                  </a:ext>
                </a:extLst>
              </p:cNvPr>
              <p:cNvSpPr/>
              <p:nvPr/>
            </p:nvSpPr>
            <p:spPr>
              <a:xfrm rot="5400000">
                <a:off x="3463275" y="2069638"/>
                <a:ext cx="310225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66" name="円柱 65">
                <a:extLst>
                  <a:ext uri="{FF2B5EF4-FFF2-40B4-BE49-F238E27FC236}">
                    <a16:creationId xmlns:a16="http://schemas.microsoft.com/office/drawing/2014/main" id="{B675AC45-B09F-E0C1-9CAA-5E6B993AB6E5}"/>
                  </a:ext>
                </a:extLst>
              </p:cNvPr>
              <p:cNvSpPr/>
              <p:nvPr/>
            </p:nvSpPr>
            <p:spPr>
              <a:xfrm>
                <a:off x="3120037" y="3196552"/>
                <a:ext cx="996697" cy="832513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relabel</a:t>
                </a:r>
                <a:r>
                  <a:rPr lang="en-US" altLang="ja-JP" sz="1600" b="1" dirty="0">
                    <a:solidFill>
                      <a:schemeClr val="tx1"/>
                    </a:solidFill>
                  </a:rPr>
                  <a:t>,</a:t>
                </a:r>
                <a:r>
                  <a:rPr lang="ja-JP" altLang="en-US" sz="1600" b="1" dirty="0">
                    <a:solidFill>
                      <a:schemeClr val="tx1"/>
                    </a:solidFill>
                  </a:rPr>
                  <a:t> </a:t>
                </a:r>
                <a:endParaRPr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ADASYN</a:t>
                </a:r>
              </a:p>
            </p:txBody>
          </p:sp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4138B594-2CC0-9765-4D2E-24D9A50DE029}"/>
                  </a:ext>
                </a:extLst>
              </p:cNvPr>
              <p:cNvSpPr/>
              <p:nvPr/>
            </p:nvSpPr>
            <p:spPr>
              <a:xfrm>
                <a:off x="2857067" y="2372775"/>
                <a:ext cx="1522629" cy="48947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chemeClr val="tx1"/>
                    </a:solidFill>
                  </a:rPr>
                  <a:t>ML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モデル</a:t>
                </a:r>
                <a:r>
                  <a:rPr lang="en-US" altLang="ja-JP" sz="1400" b="1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矢印: 右 3">
                <a:extLst>
                  <a:ext uri="{FF2B5EF4-FFF2-40B4-BE49-F238E27FC236}">
                    <a16:creationId xmlns:a16="http://schemas.microsoft.com/office/drawing/2014/main" id="{AE3A287F-AFB2-C875-9FFC-9D2135B29222}"/>
                  </a:ext>
                </a:extLst>
              </p:cNvPr>
              <p:cNvSpPr/>
              <p:nvPr/>
            </p:nvSpPr>
            <p:spPr>
              <a:xfrm rot="5400000">
                <a:off x="5200107" y="2087988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D15A8C2-3E51-A860-B745-178B0280FFFE}"/>
                  </a:ext>
                </a:extLst>
              </p:cNvPr>
              <p:cNvSpPr/>
              <p:nvPr/>
            </p:nvSpPr>
            <p:spPr>
              <a:xfrm>
                <a:off x="4643965" y="2372775"/>
                <a:ext cx="1385807" cy="4894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chemeClr val="tx1"/>
                    </a:solidFill>
                  </a:rPr>
                  <a:t>ML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モデル</a:t>
                </a:r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矢印: 右 7">
                <a:extLst>
                  <a:ext uri="{FF2B5EF4-FFF2-40B4-BE49-F238E27FC236}">
                    <a16:creationId xmlns:a16="http://schemas.microsoft.com/office/drawing/2014/main" id="{3A0483DB-8447-9441-DC13-A55F01B10EE2}"/>
                  </a:ext>
                </a:extLst>
              </p:cNvPr>
              <p:cNvSpPr/>
              <p:nvPr/>
            </p:nvSpPr>
            <p:spPr>
              <a:xfrm rot="5400000">
                <a:off x="8080732" y="2076513"/>
                <a:ext cx="32397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4" name="平行四辺形 13">
                <a:extLst>
                  <a:ext uri="{FF2B5EF4-FFF2-40B4-BE49-F238E27FC236}">
                    <a16:creationId xmlns:a16="http://schemas.microsoft.com/office/drawing/2014/main" id="{93E821C8-7BD3-BE9D-BBAA-8B4D0869C409}"/>
                  </a:ext>
                </a:extLst>
              </p:cNvPr>
              <p:cNvSpPr/>
              <p:nvPr/>
            </p:nvSpPr>
            <p:spPr>
              <a:xfrm>
                <a:off x="7488907" y="2378386"/>
                <a:ext cx="1493853" cy="489477"/>
              </a:xfrm>
              <a:prstGeom prst="parallelogram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chemeClr val="tx1"/>
                    </a:solidFill>
                  </a:rPr>
                  <a:t>ML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モデル</a:t>
                </a:r>
                <a:r>
                  <a:rPr kumimoji="1" lang="en-US" altLang="ja-JP" sz="1400" b="1" i="1" dirty="0">
                    <a:solidFill>
                      <a:schemeClr val="tx1"/>
                    </a:solidFill>
                  </a:rPr>
                  <a:t>n</a:t>
                </a:r>
                <a:endParaRPr kumimoji="1" lang="ja-JP" altLang="en-US" sz="14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8A5B8C18-8E5A-93CB-B384-B8245AB9F641}"/>
                  </a:ext>
                </a:extLst>
              </p:cNvPr>
              <p:cNvSpPr/>
              <p:nvPr/>
            </p:nvSpPr>
            <p:spPr>
              <a:xfrm rot="5400000">
                <a:off x="3481626" y="2900811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9" name="矢印: 右 28">
                <a:extLst>
                  <a:ext uri="{FF2B5EF4-FFF2-40B4-BE49-F238E27FC236}">
                    <a16:creationId xmlns:a16="http://schemas.microsoft.com/office/drawing/2014/main" id="{7E05788B-A21A-E59D-D00C-0587BDF672E7}"/>
                  </a:ext>
                </a:extLst>
              </p:cNvPr>
              <p:cNvSpPr/>
              <p:nvPr/>
            </p:nvSpPr>
            <p:spPr>
              <a:xfrm rot="5400000">
                <a:off x="5191133" y="2900948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0" name="円柱 29">
                <a:extLst>
                  <a:ext uri="{FF2B5EF4-FFF2-40B4-BE49-F238E27FC236}">
                    <a16:creationId xmlns:a16="http://schemas.microsoft.com/office/drawing/2014/main" id="{74290DD2-1AA7-53AE-1962-0933F8636D2C}"/>
                  </a:ext>
                </a:extLst>
              </p:cNvPr>
              <p:cNvSpPr/>
              <p:nvPr/>
            </p:nvSpPr>
            <p:spPr>
              <a:xfrm>
                <a:off x="4829544" y="3201229"/>
                <a:ext cx="996697" cy="832513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relabel</a:t>
                </a:r>
                <a:r>
                  <a:rPr lang="en-US" altLang="ja-JP" sz="1600" b="1" dirty="0">
                    <a:solidFill>
                      <a:schemeClr val="tx1"/>
                    </a:solidFill>
                  </a:rPr>
                  <a:t>,</a:t>
                </a:r>
                <a:r>
                  <a:rPr lang="ja-JP" altLang="en-US" sz="1600" b="1" dirty="0">
                    <a:solidFill>
                      <a:schemeClr val="tx1"/>
                    </a:solidFill>
                  </a:rPr>
                  <a:t> </a:t>
                </a:r>
                <a:endParaRPr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ADASYN</a:t>
                </a:r>
              </a:p>
            </p:txBody>
          </p:sp>
          <p:sp>
            <p:nvSpPr>
              <p:cNvPr id="32" name="矢印: 右 31">
                <a:extLst>
                  <a:ext uri="{FF2B5EF4-FFF2-40B4-BE49-F238E27FC236}">
                    <a16:creationId xmlns:a16="http://schemas.microsoft.com/office/drawing/2014/main" id="{B9286B3C-5579-76B8-AFD4-B582243CD4A3}"/>
                  </a:ext>
                </a:extLst>
              </p:cNvPr>
              <p:cNvSpPr/>
              <p:nvPr/>
            </p:nvSpPr>
            <p:spPr>
              <a:xfrm rot="5400000">
                <a:off x="3481624" y="4056370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4" name="矢印: 右 33">
                <a:extLst>
                  <a:ext uri="{FF2B5EF4-FFF2-40B4-BE49-F238E27FC236}">
                    <a16:creationId xmlns:a16="http://schemas.microsoft.com/office/drawing/2014/main" id="{0780F89C-C4A5-9AE2-EFA9-8F6605A23B57}"/>
                  </a:ext>
                </a:extLst>
              </p:cNvPr>
              <p:cNvSpPr/>
              <p:nvPr/>
            </p:nvSpPr>
            <p:spPr>
              <a:xfrm rot="5400000">
                <a:off x="3481622" y="4864093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A46B83AC-524D-72C5-EAA2-1BF83A1C38FF}"/>
                  </a:ext>
                </a:extLst>
              </p:cNvPr>
              <p:cNvSpPr/>
              <p:nvPr/>
            </p:nvSpPr>
            <p:spPr>
              <a:xfrm rot="5400000">
                <a:off x="5200107" y="4058402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34DB144-D136-42BF-0946-3145B296F053}"/>
                  </a:ext>
                </a:extLst>
              </p:cNvPr>
              <p:cNvSpPr/>
              <p:nvPr/>
            </p:nvSpPr>
            <p:spPr>
              <a:xfrm>
                <a:off x="4643965" y="4326597"/>
                <a:ext cx="1385807" cy="4894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chemeClr val="tx1"/>
                    </a:solidFill>
                  </a:rPr>
                  <a:t>ML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モデル</a:t>
                </a:r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D5EF3A73-E61E-7E62-3732-9DAD479A426D}"/>
                  </a:ext>
                </a:extLst>
              </p:cNvPr>
              <p:cNvSpPr/>
              <p:nvPr/>
            </p:nvSpPr>
            <p:spPr>
              <a:xfrm rot="5400000">
                <a:off x="5200107" y="4855639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922BFD4-3979-156B-696A-62782DDD13A2}"/>
                  </a:ext>
                </a:extLst>
              </p:cNvPr>
              <p:cNvSpPr/>
              <p:nvPr/>
            </p:nvSpPr>
            <p:spPr>
              <a:xfrm>
                <a:off x="4643965" y="5123834"/>
                <a:ext cx="1385807" cy="4894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Rejector-1</a:t>
                </a:r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矢印: 右 38">
                <a:extLst>
                  <a:ext uri="{FF2B5EF4-FFF2-40B4-BE49-F238E27FC236}">
                    <a16:creationId xmlns:a16="http://schemas.microsoft.com/office/drawing/2014/main" id="{DCE5ED95-03B3-287C-0C2F-1569082AC478}"/>
                  </a:ext>
                </a:extLst>
              </p:cNvPr>
              <p:cNvSpPr/>
              <p:nvPr/>
            </p:nvSpPr>
            <p:spPr>
              <a:xfrm rot="5400000">
                <a:off x="8105957" y="2906000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0" name="円柱 39">
                <a:extLst>
                  <a:ext uri="{FF2B5EF4-FFF2-40B4-BE49-F238E27FC236}">
                    <a16:creationId xmlns:a16="http://schemas.microsoft.com/office/drawing/2014/main" id="{23B9CCFF-7CED-718B-7BAB-F890B31D5A43}"/>
                  </a:ext>
                </a:extLst>
              </p:cNvPr>
              <p:cNvSpPr/>
              <p:nvPr/>
            </p:nvSpPr>
            <p:spPr>
              <a:xfrm>
                <a:off x="7744369" y="3206281"/>
                <a:ext cx="996697" cy="832513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relabel</a:t>
                </a:r>
                <a:r>
                  <a:rPr lang="en-US" altLang="ja-JP" sz="1600" b="1" dirty="0">
                    <a:solidFill>
                      <a:schemeClr val="tx1"/>
                    </a:solidFill>
                  </a:rPr>
                  <a:t>,</a:t>
                </a:r>
                <a:r>
                  <a:rPr lang="ja-JP" altLang="en-US" sz="1600" b="1" dirty="0">
                    <a:solidFill>
                      <a:schemeClr val="tx1"/>
                    </a:solidFill>
                  </a:rPr>
                  <a:t> </a:t>
                </a:r>
                <a:endParaRPr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ADASYN</a:t>
                </a:r>
              </a:p>
            </p:txBody>
          </p:sp>
          <p:sp>
            <p:nvSpPr>
              <p:cNvPr id="41" name="矢印: 右 40">
                <a:extLst>
                  <a:ext uri="{FF2B5EF4-FFF2-40B4-BE49-F238E27FC236}">
                    <a16:creationId xmlns:a16="http://schemas.microsoft.com/office/drawing/2014/main" id="{740A8F03-C21B-EFE2-4C2E-B9A705FAAA9A}"/>
                  </a:ext>
                </a:extLst>
              </p:cNvPr>
              <p:cNvSpPr/>
              <p:nvPr/>
            </p:nvSpPr>
            <p:spPr>
              <a:xfrm rot="5400000">
                <a:off x="8105957" y="4056369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2" name="平行四辺形 41">
                <a:extLst>
                  <a:ext uri="{FF2B5EF4-FFF2-40B4-BE49-F238E27FC236}">
                    <a16:creationId xmlns:a16="http://schemas.microsoft.com/office/drawing/2014/main" id="{D158C285-F964-96CC-7B55-6F6FBDE06BBA}"/>
                  </a:ext>
                </a:extLst>
              </p:cNvPr>
              <p:cNvSpPr/>
              <p:nvPr/>
            </p:nvSpPr>
            <p:spPr>
              <a:xfrm>
                <a:off x="7488908" y="4333018"/>
                <a:ext cx="1493852" cy="489477"/>
              </a:xfrm>
              <a:prstGeom prst="parallelogram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chemeClr val="tx1"/>
                    </a:solidFill>
                  </a:rPr>
                  <a:t>ML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モデル</a:t>
                </a:r>
                <a:r>
                  <a:rPr kumimoji="1" lang="en-US" altLang="ja-JP" sz="1400" b="1" i="1" dirty="0">
                    <a:solidFill>
                      <a:schemeClr val="tx1"/>
                    </a:solidFill>
                  </a:rPr>
                  <a:t>n</a:t>
                </a:r>
                <a:endParaRPr kumimoji="1" lang="ja-JP" altLang="en-US" sz="14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矢印: 右 42">
                <a:extLst>
                  <a:ext uri="{FF2B5EF4-FFF2-40B4-BE49-F238E27FC236}">
                    <a16:creationId xmlns:a16="http://schemas.microsoft.com/office/drawing/2014/main" id="{7609A007-1E34-4111-AE76-756092D2E805}"/>
                  </a:ext>
                </a:extLst>
              </p:cNvPr>
              <p:cNvSpPr/>
              <p:nvPr/>
            </p:nvSpPr>
            <p:spPr>
              <a:xfrm rot="5400000">
                <a:off x="8105957" y="4847184"/>
                <a:ext cx="273521" cy="257182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4" name="平行四辺形 43">
                <a:extLst>
                  <a:ext uri="{FF2B5EF4-FFF2-40B4-BE49-F238E27FC236}">
                    <a16:creationId xmlns:a16="http://schemas.microsoft.com/office/drawing/2014/main" id="{9B4D5997-25BD-9EC5-4612-62834468D8E4}"/>
                  </a:ext>
                </a:extLst>
              </p:cNvPr>
              <p:cNvSpPr/>
              <p:nvPr/>
            </p:nvSpPr>
            <p:spPr>
              <a:xfrm>
                <a:off x="7488908" y="5123833"/>
                <a:ext cx="1493852" cy="489477"/>
              </a:xfrm>
              <a:prstGeom prst="parallelogram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Rejector-</a:t>
                </a:r>
                <a:r>
                  <a:rPr kumimoji="1" lang="en-US" altLang="ja-JP" sz="1400" b="1" i="1" dirty="0">
                    <a:solidFill>
                      <a:schemeClr val="tx1"/>
                    </a:solidFill>
                  </a:rPr>
                  <a:t>n</a:t>
                </a:r>
                <a:endParaRPr kumimoji="1" lang="ja-JP" altLang="en-US" sz="14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BB4450F-380E-EDF9-952B-49115E87F8E9}"/>
                  </a:ext>
                </a:extLst>
              </p:cNvPr>
              <p:cNvSpPr txBox="1"/>
              <p:nvPr/>
            </p:nvSpPr>
            <p:spPr>
              <a:xfrm>
                <a:off x="6089751" y="3676759"/>
                <a:ext cx="1261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800" dirty="0"/>
                  <a:t>・・・</a:t>
                </a:r>
              </a:p>
            </p:txBody>
          </p:sp>
          <p:sp>
            <p:nvSpPr>
              <p:cNvPr id="20" name="円柱 19">
                <a:extLst>
                  <a:ext uri="{FF2B5EF4-FFF2-40B4-BE49-F238E27FC236}">
                    <a16:creationId xmlns:a16="http://schemas.microsoft.com/office/drawing/2014/main" id="{D295EDBC-80ED-EFCB-96E0-40ABC0A16DAF}"/>
                  </a:ext>
                </a:extLst>
              </p:cNvPr>
              <p:cNvSpPr/>
              <p:nvPr/>
            </p:nvSpPr>
            <p:spPr>
              <a:xfrm>
                <a:off x="3157118" y="1407937"/>
                <a:ext cx="5686238" cy="674333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chemeClr val="tx1"/>
                    </a:solidFill>
                  </a:rPr>
                  <a:t>学習用データ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楕円 15">
            <a:extLst>
              <a:ext uri="{FF2B5EF4-FFF2-40B4-BE49-F238E27FC236}">
                <a16:creationId xmlns:a16="http://schemas.microsoft.com/office/drawing/2014/main" id="{168E9E39-F0D5-BDB2-1950-9429CA688130}"/>
              </a:ext>
            </a:extLst>
          </p:cNvPr>
          <p:cNvSpPr/>
          <p:nvPr/>
        </p:nvSpPr>
        <p:spPr>
          <a:xfrm>
            <a:off x="2868875" y="4314293"/>
            <a:ext cx="1522629" cy="48947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ML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モデル</a:t>
            </a:r>
            <a:r>
              <a:rPr lang="en-US" altLang="ja-JP" sz="1400" b="1" dirty="0">
                <a:solidFill>
                  <a:schemeClr val="tx1"/>
                </a:solidFill>
              </a:rPr>
              <a:t>0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7D592C6-1764-6417-918D-88A02A46E83B}"/>
              </a:ext>
            </a:extLst>
          </p:cNvPr>
          <p:cNvSpPr/>
          <p:nvPr/>
        </p:nvSpPr>
        <p:spPr>
          <a:xfrm>
            <a:off x="2857066" y="5120991"/>
            <a:ext cx="1522629" cy="48947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Rejector-</a:t>
            </a:r>
            <a:r>
              <a:rPr lang="en-US" altLang="ja-JP" sz="1400" b="1" dirty="0">
                <a:solidFill>
                  <a:schemeClr val="tx1"/>
                </a:solidFill>
              </a:rPr>
              <a:t>0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7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47C090-E608-7BFF-4BD4-AD605997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棄却モデルを用いた</a:t>
            </a:r>
            <a:r>
              <a:rPr lang="en-US" altLang="ja-JP" sz="3200" dirty="0" err="1"/>
              <a:t>MoFGBML</a:t>
            </a:r>
            <a:endParaRPr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55EC75-EA44-73AB-4BC0-E3CAA2D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D295EDBC-80ED-EFCB-96E0-40ABC0A16DAF}"/>
              </a:ext>
            </a:extLst>
          </p:cNvPr>
          <p:cNvSpPr/>
          <p:nvPr/>
        </p:nvSpPr>
        <p:spPr>
          <a:xfrm>
            <a:off x="3157118" y="1407937"/>
            <a:ext cx="5686238" cy="6743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学習用データ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AE65010D-199F-E2BF-954A-1F2B812DED55}"/>
              </a:ext>
            </a:extLst>
          </p:cNvPr>
          <p:cNvSpPr/>
          <p:nvPr/>
        </p:nvSpPr>
        <p:spPr>
          <a:xfrm rot="5400000">
            <a:off x="5802324" y="2108233"/>
            <a:ext cx="395826" cy="37218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FAA9EF8-D6BB-8F18-08B1-66B994D09BCC}"/>
              </a:ext>
            </a:extLst>
          </p:cNvPr>
          <p:cNvSpPr/>
          <p:nvPr/>
        </p:nvSpPr>
        <p:spPr>
          <a:xfrm>
            <a:off x="3904958" y="2510531"/>
            <a:ext cx="4190558" cy="489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アンサンブルの棄却モデルを学習</a:t>
            </a:r>
          </a:p>
        </p:txBody>
      </p:sp>
      <p:sp>
        <p:nvSpPr>
          <p:cNvPr id="54" name="円柱 53">
            <a:extLst>
              <a:ext uri="{FF2B5EF4-FFF2-40B4-BE49-F238E27FC236}">
                <a16:creationId xmlns:a16="http://schemas.microsoft.com/office/drawing/2014/main" id="{E316CC16-2103-E727-F68D-0D6B57801ABF}"/>
              </a:ext>
            </a:extLst>
          </p:cNvPr>
          <p:cNvSpPr/>
          <p:nvPr/>
        </p:nvSpPr>
        <p:spPr>
          <a:xfrm>
            <a:off x="4000746" y="3408297"/>
            <a:ext cx="3998982" cy="67433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`ACCEPT’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された学習用データ</a:t>
            </a: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846FE2C-F507-BF38-9E64-FF211540D994}"/>
              </a:ext>
            </a:extLst>
          </p:cNvPr>
          <p:cNvSpPr/>
          <p:nvPr/>
        </p:nvSpPr>
        <p:spPr>
          <a:xfrm rot="5400000">
            <a:off x="5802324" y="3005999"/>
            <a:ext cx="395826" cy="37218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1E7C6439-3052-FF87-AD0D-9BB7F6DD38ED}"/>
              </a:ext>
            </a:extLst>
          </p:cNvPr>
          <p:cNvSpPr/>
          <p:nvPr/>
        </p:nvSpPr>
        <p:spPr>
          <a:xfrm rot="5400000">
            <a:off x="5802324" y="4107743"/>
            <a:ext cx="395826" cy="37218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EB29293-D9A6-A981-6E24-2A0CAC6F07B5}"/>
              </a:ext>
            </a:extLst>
          </p:cNvPr>
          <p:cNvSpPr/>
          <p:nvPr/>
        </p:nvSpPr>
        <p:spPr>
          <a:xfrm>
            <a:off x="3904958" y="4505037"/>
            <a:ext cx="4190558" cy="489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>
                <a:solidFill>
                  <a:schemeClr val="tx1"/>
                </a:solidFill>
              </a:rPr>
              <a:t>MoFGBML</a:t>
            </a:r>
            <a:r>
              <a:rPr lang="ja-JP" altLang="en-US" sz="2000" b="1" dirty="0">
                <a:solidFill>
                  <a:schemeClr val="tx1"/>
                </a:solidFill>
              </a:rPr>
              <a:t>による識別器獲得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3770775-5074-900D-A373-846C046AF560}"/>
              </a:ext>
            </a:extLst>
          </p:cNvPr>
          <p:cNvSpPr/>
          <p:nvPr/>
        </p:nvSpPr>
        <p:spPr>
          <a:xfrm rot="5400000">
            <a:off x="5802324" y="5006337"/>
            <a:ext cx="395826" cy="37218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F7F3DAE-7DD1-11FB-44B1-63CEDB27DA3D}"/>
              </a:ext>
            </a:extLst>
          </p:cNvPr>
          <p:cNvSpPr/>
          <p:nvPr/>
        </p:nvSpPr>
        <p:spPr>
          <a:xfrm>
            <a:off x="3904958" y="5416921"/>
            <a:ext cx="4190558" cy="489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アンサンブルの棄却モデルを適用</a:t>
            </a:r>
          </a:p>
        </p:txBody>
      </p:sp>
    </p:spTree>
    <p:extLst>
      <p:ext uri="{BB962C8B-B14F-4D97-AF65-F5344CB8AC3E}">
        <p14:creationId xmlns:p14="http://schemas.microsoft.com/office/powerpoint/2010/main" val="4818929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b">
  <a:themeElements>
    <a:clrScheme name="ユーザー定義 1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パワポテンプレwhite.pptx" id="{F119A376-4C73-45C4-939C-2FCCF9E5EBC6}" vid="{C6FE3719-1972-4CAD-935C-9485E7D875C1}"/>
    </a:ext>
  </a:extLst>
</a:theme>
</file>

<file path=ppt/theme/theme2.xml><?xml version="1.0" encoding="utf-8"?>
<a:theme xmlns:a="http://schemas.openxmlformats.org/drawingml/2006/main" name="Theme_lab_print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パワポテンプレwhite.pptx" id="{F119A376-4C73-45C4-939C-2FCCF9E5EBC6}" vid="{1945604B-6352-46BD-9150-E4222ECF485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C95BD4164B7824E999AED73C447B10A" ma:contentTypeVersion="10" ma:contentTypeDescription="新しいドキュメントを作成します。" ma:contentTypeScope="" ma:versionID="b948e2b520890a94e3b2d5c9e3f713ad">
  <xsd:schema xmlns:xsd="http://www.w3.org/2001/XMLSchema" xmlns:xs="http://www.w3.org/2001/XMLSchema" xmlns:p="http://schemas.microsoft.com/office/2006/metadata/properties" xmlns:ns3="f05029f2-a87b-4510-85e3-d09d817c1e10" xmlns:ns4="c5a75b05-4de7-45cb-91d3-bf96c11d5cc3" targetNamespace="http://schemas.microsoft.com/office/2006/metadata/properties" ma:root="true" ma:fieldsID="fae09924e4f5cd3a563d7cd059803ff0" ns3:_="" ns4:_="">
    <xsd:import namespace="f05029f2-a87b-4510-85e3-d09d817c1e10"/>
    <xsd:import namespace="c5a75b05-4de7-45cb-91d3-bf96c11d5c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029f2-a87b-4510-85e3-d09d817c1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75b05-4de7-45cb-91d3-bf96c11d5c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5029f2-a87b-4510-85e3-d09d817c1e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56022-03A0-42AE-B240-4F8F9B146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029f2-a87b-4510-85e3-d09d817c1e10"/>
    <ds:schemaRef ds:uri="c5a75b05-4de7-45cb-91d3-bf96c11d5c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45B38B-00A8-47A0-94B9-B3D3251A6270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c5a75b05-4de7-45cb-91d3-bf96c11d5cc3"/>
    <ds:schemaRef ds:uri="http://schemas.microsoft.com/office/2006/documentManagement/types"/>
    <ds:schemaRef ds:uri="http://schemas.microsoft.com/office/infopath/2007/PartnerControls"/>
    <ds:schemaRef ds:uri="f05029f2-a87b-4510-85e3-d09d817c1e10"/>
  </ds:schemaRefs>
</ds:datastoreItem>
</file>

<file path=customXml/itemProps3.xml><?xml version="1.0" encoding="utf-8"?>
<ds:datastoreItem xmlns:ds="http://schemas.openxmlformats.org/officeDocument/2006/customXml" ds:itemID="{FFF215E3-4D79-4851-9C1B-94C11CB1C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パワポテンプレwhite</Template>
  <TotalTime>58033</TotalTime>
  <Words>79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Times New Roman</vt:lpstr>
      <vt:lpstr>Theme_Lab</vt:lpstr>
      <vt:lpstr>Theme_lab_print</vt:lpstr>
      <vt:lpstr>アンサンブルの棄却モデル</vt:lpstr>
      <vt:lpstr>棄却モデルを用いたMoFGBML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島原　基</dc:creator>
  <cp:lastModifiedBy>川野　弘陽</cp:lastModifiedBy>
  <cp:revision>36</cp:revision>
  <dcterms:created xsi:type="dcterms:W3CDTF">2022-12-16T08:21:38Z</dcterms:created>
  <dcterms:modified xsi:type="dcterms:W3CDTF">2023-03-23T02:45:15Z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0x0101001C95BD4164B7824E999AED73C447B10A</vt:lpwstr>
  </property>
</Properties>
</file>