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98D406-18CD-4745-A0E9-5C0B2C1C2A8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262105" cy="3781840"/>
          </a:xfrm>
        </p:spPr>
      </p:pic>
    </p:spTree>
    <p:extLst>
      <p:ext uri="{BB962C8B-B14F-4D97-AF65-F5344CB8AC3E}">
        <p14:creationId xmlns:p14="http://schemas.microsoft.com/office/powerpoint/2010/main" val="21220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0"/>
            <a:ext cx="6588224" cy="33693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77" y="3578833"/>
            <a:ext cx="7128792" cy="32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Остин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 «ИНТЕРНЕТ БЕЗ ГРАНИЦ»</dc:title>
  <dc:creator>student</dc:creator>
  <cp:lastModifiedBy>PC</cp:lastModifiedBy>
  <cp:revision>8</cp:revision>
  <dcterms:created xsi:type="dcterms:W3CDTF">2019-04-01T12:13:20Z</dcterms:created>
  <dcterms:modified xsi:type="dcterms:W3CDTF">2023-01-15T11:48:06Z</dcterms:modified>
</cp:coreProperties>
</file>