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9" r:id="rId4"/>
    <p:sldId id="257" r:id="rId5"/>
    <p:sldId id="261" r:id="rId6"/>
    <p:sldId id="262" r:id="rId7"/>
    <p:sldId id="263" r:id="rId8"/>
    <p:sldId id="266" r:id="rId9"/>
    <p:sldId id="267" r:id="rId10"/>
    <p:sldId id="268" r:id="rId11"/>
    <p:sldId id="270" r:id="rId12"/>
    <p:sldId id="272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1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440FFE-F3CD-419C-A9E1-16B94B217D40}" type="datetimeFigureOut">
              <a:rPr lang="en-US" smtClean="0"/>
              <a:pPr/>
              <a:t>20-Mar-21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14EA6-B7FB-43C5-92BB-CC7D55AE0C5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DevOps ext program Winter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2020-2021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en-US" sz="3200" b="1" spc="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Creating basic DevOps chain connecting local machine, GitHub repository, Jenkins and GCP instance.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Andrii Kozak</a:t>
            </a:r>
            <a:endParaRPr lang="ru-RU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/>
              <a:t>Jenkins</a:t>
            </a:r>
            <a:endParaRPr lang="en-US" sz="4500" dirty="0"/>
          </a:p>
        </p:txBody>
      </p:sp>
      <p:pic>
        <p:nvPicPr>
          <p:cNvPr id="4" name="Содержимое 3" descr="jenk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81800" y="533400"/>
            <a:ext cx="1048498" cy="1447800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600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Configure our job: finaltask.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start-nod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057400"/>
            <a:ext cx="5967522" cy="1231393"/>
          </a:xfrm>
          <a:prstGeom prst="rect">
            <a:avLst/>
          </a:prstGeom>
        </p:spPr>
      </p:pic>
      <p:pic>
        <p:nvPicPr>
          <p:cNvPr id="9" name="Рисунок 8" descr="start-script-dock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3048000"/>
            <a:ext cx="6406791" cy="2369635"/>
          </a:xfrm>
          <a:prstGeom prst="rect">
            <a:avLst/>
          </a:prstGeom>
        </p:spPr>
      </p:pic>
      <p:pic>
        <p:nvPicPr>
          <p:cNvPr id="7" name="Рисунок 6" descr="script-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400" y="5562600"/>
            <a:ext cx="6477000" cy="100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Prometheus</a:t>
            </a:r>
            <a:endParaRPr lang="en-US" sz="4400" dirty="0"/>
          </a:p>
        </p:txBody>
      </p:sp>
      <p:pic>
        <p:nvPicPr>
          <p:cNvPr id="5" name="Содержимое 4" descr="promethe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0790" y="1676400"/>
            <a:ext cx="8193014" cy="4343400"/>
          </a:xfrm>
        </p:spPr>
      </p:pic>
      <p:pic>
        <p:nvPicPr>
          <p:cNvPr id="4" name="Рисунок 3" descr="promethe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304800"/>
            <a:ext cx="1828800" cy="11214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Grafana</a:t>
            </a:r>
            <a:endParaRPr lang="en-US" sz="4500" dirty="0"/>
          </a:p>
        </p:txBody>
      </p:sp>
      <p:pic>
        <p:nvPicPr>
          <p:cNvPr id="5" name="Рисунок 4" descr="grafa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381000"/>
            <a:ext cx="1371600" cy="1371600"/>
          </a:xfrm>
          <a:prstGeom prst="rect">
            <a:avLst/>
          </a:prstGeom>
        </p:spPr>
      </p:pic>
      <p:pic>
        <p:nvPicPr>
          <p:cNvPr id="8" name="Содержимое 7" descr="grafan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2133600"/>
            <a:ext cx="8537417" cy="4114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500" dirty="0" smtClean="0"/>
              <a:t>Prometheus + Grafana install</a:t>
            </a:r>
            <a:endParaRPr lang="en-US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use Einsteinish/Docker-Compose-Prometheus-and-Grafana, which includes Prometheus, Grafana, cAdvisor, NodeExporter and AlertManager.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Clone the repository and run the installation: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git clone https://github.com/Einsteinish/Docker-Compose-Prometheus-and-Grafana.git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cd Docker-Compose-Prometheus-and-Grafana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docker-compose up -d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grafa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4800"/>
            <a:ext cx="1320800" cy="1320800"/>
          </a:xfrm>
          <a:prstGeom prst="rect">
            <a:avLst/>
          </a:prstGeom>
        </p:spPr>
      </p:pic>
      <p:pic>
        <p:nvPicPr>
          <p:cNvPr id="5" name="Рисунок 4" descr="promethe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28600"/>
            <a:ext cx="2186940" cy="1341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Django</a:t>
            </a:r>
            <a:endParaRPr lang="en-US" sz="4500" dirty="0"/>
          </a:p>
        </p:txBody>
      </p:sp>
      <p:pic>
        <p:nvPicPr>
          <p:cNvPr id="4" name="Содержимое 3" descr="175869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0" y="381000"/>
            <a:ext cx="1524000" cy="1524000"/>
          </a:xfrm>
        </p:spPr>
      </p:pic>
      <p:pic>
        <p:nvPicPr>
          <p:cNvPr id="6" name="Рисунок 5" descr="mywebs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905000"/>
            <a:ext cx="5839972" cy="4771288"/>
          </a:xfrm>
          <a:prstGeom prst="rect">
            <a:avLst/>
          </a:prstGeom>
        </p:spPr>
      </p:pic>
      <p:pic>
        <p:nvPicPr>
          <p:cNvPr id="7" name="Рисунок 6" descr="structur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799" y="1676400"/>
            <a:ext cx="24473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Docker</a:t>
            </a:r>
            <a:endParaRPr lang="en-US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the following content to the Dockerfile.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docker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0"/>
            <a:ext cx="1828800" cy="1562100"/>
          </a:xfrm>
          <a:prstGeom prst="rect">
            <a:avLst/>
          </a:prstGeom>
        </p:spPr>
      </p:pic>
      <p:pic>
        <p:nvPicPr>
          <p:cNvPr id="5" name="Рисунок 4" descr="Dockerf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981200"/>
            <a:ext cx="3886200" cy="30205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8600" y="5103674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Dockerfile starts with a Python 3 parent image. The parent image is modified by adding a new code directory.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Docker</a:t>
            </a:r>
            <a:endParaRPr lang="en-US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parent image is further modified by installing the Python requirements defined in the requirements.txt file.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docker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0"/>
            <a:ext cx="1828800" cy="1562100"/>
          </a:xfrm>
          <a:prstGeom prst="rect">
            <a:avLst/>
          </a:prstGeom>
        </p:spPr>
      </p:pic>
      <p:pic>
        <p:nvPicPr>
          <p:cNvPr id="7" name="Рисунок 6" descr="requireme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209800"/>
            <a:ext cx="4871013" cy="12313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docker-compose.yml file describes the services that make our app. In this example those service is a web server.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compose file also describes which Docker image this service use, which volume need to be mounted inside the container.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Finally, the docker-compose.yml file describes which ports this service expose.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docker-compo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048000"/>
            <a:ext cx="4415632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Docker</a:t>
            </a:r>
            <a:endParaRPr lang="en-US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 create the Django project by running the docker-compose run command as follows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Рисунок 3" descr="docker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0"/>
            <a:ext cx="1828800" cy="1562100"/>
          </a:xfrm>
          <a:prstGeom prst="rect">
            <a:avLst/>
          </a:prstGeom>
        </p:spPr>
      </p:pic>
      <p:pic>
        <p:nvPicPr>
          <p:cNvPr id="10" name="Рисунок 9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399"/>
            <a:ext cx="6934200" cy="38159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Docker</a:t>
            </a:r>
            <a:endParaRPr lang="en-US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Change the ownership of the new files.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sudo chown -R $USER:$USER .</a:t>
            </a:r>
          </a:p>
          <a:p>
            <a:pPr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the docker-compose up command from the top level directory for your project.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docker-compose up -d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docker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0"/>
            <a:ext cx="1828800" cy="1562100"/>
          </a:xfrm>
          <a:prstGeom prst="rect">
            <a:avLst/>
          </a:prstGeom>
        </p:spPr>
      </p:pic>
      <p:pic>
        <p:nvPicPr>
          <p:cNvPr id="6" name="Рисунок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14800"/>
            <a:ext cx="7315200" cy="17630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GCR.IO</a:t>
            </a:r>
            <a:endParaRPr lang="en-US" sz="4500" dirty="0"/>
          </a:p>
        </p:txBody>
      </p:sp>
      <p:pic>
        <p:nvPicPr>
          <p:cNvPr id="7" name="Содержимое 6" descr="gcp-container-registry-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1264920" cy="1264920"/>
          </a:xfrm>
        </p:spPr>
      </p:pic>
      <p:sp>
        <p:nvSpPr>
          <p:cNvPr id="8" name="Прямоугольник 7"/>
          <p:cNvSpPr/>
          <p:nvPr/>
        </p:nvSpPr>
        <p:spPr>
          <a:xfrm>
            <a:off x="304800" y="11430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Container Registry is a single place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to manage Docker images, perform vulnerability analysis, and decide who can access what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control. Existing CI/CD integrations let you set up fully automated Docker pipelines to get fast feedback.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push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667000"/>
            <a:ext cx="6019800" cy="406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Whoami</a:t>
            </a:r>
            <a:endParaRPr lang="en-US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was born and grew up in the pretty town in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Ukraine. Time stopped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this town. 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graduated from Kiev University with a degree in applied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mathematics.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topic of my thesis: solving one dynamic problem by the finite elements method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After university I worked in Ivano-Frankivsk at a factory in the ACS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department. I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was a Software Engineer on PDP-11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computers. I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think, PDP-11 computers were the best computers of all time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programmed in various programming languages while was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studying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the University and was working at the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ACS.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worked for the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Elcom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Company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After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Elcom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I had worked for the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ITC LLC as a lead manager for almost twenty years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finally I worked for the firm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Kopiyochka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the IT department. 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Now I'm looking for a job that I like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Before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went on the Epam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course, I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had studied on the SoftServe IT Academy course: Flexible methodologies of developing automated configuration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management.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am a quick learner and master new technologies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like read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books.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My favorite writer is Sir Terence David John Pratchett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My favorite television series is Lexx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My favorite number is 1729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the third Carmichael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number.</a:t>
            </a:r>
          </a:p>
          <a:p>
            <a:pPr algn="just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like steamships and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hydrofoils.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Рисунок 6" descr="andriikoza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76200"/>
            <a:ext cx="18034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GCR.IO</a:t>
            </a:r>
            <a:endParaRPr lang="en-US" sz="4500" dirty="0"/>
          </a:p>
        </p:txBody>
      </p:sp>
      <p:pic>
        <p:nvPicPr>
          <p:cNvPr id="7" name="Содержимое 6" descr="gcp-container-registry-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4200" y="0"/>
            <a:ext cx="1264920" cy="1264920"/>
          </a:xfrm>
        </p:spPr>
      </p:pic>
      <p:pic>
        <p:nvPicPr>
          <p:cNvPr id="6" name="Рисунок 5" descr="gcr-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752600"/>
            <a:ext cx="8763000" cy="14722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Thanks for attention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4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Student: Andrii Kozak</a:t>
            </a:r>
          </a:p>
          <a:p>
            <a:pPr marL="0" indent="0" algn="just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Email: agcossack@gmail.com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Final task </a:t>
            </a:r>
            <a:r>
              <a:rPr lang="en-US" sz="4500" dirty="0" smtClean="0"/>
              <a:t>diagram</a:t>
            </a:r>
            <a:endParaRPr lang="en-US" sz="4500" dirty="0"/>
          </a:p>
        </p:txBody>
      </p:sp>
      <p:pic>
        <p:nvPicPr>
          <p:cNvPr id="5" name="Рисунок 4" descr="finaltask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7638766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Task descriptions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this project we created automated process for fast deployment site to server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changes.</a:t>
            </a:r>
          </a:p>
          <a:p>
            <a:pPr marL="109728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project we used: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Google Cloud Platform;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GitHub is a provider of Internet hosting for software development and version control using Git;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Jenkins is a free and open source automation server;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Terraform is an open-source infrastructure as code software tool created 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HashiCorp;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Bash scripts;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Docker is a set of platform as a service (PaaS) products that use OS-level virtualization to deliver software in packages called containers. 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docker-compose;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Django is a Python-based free and open-source web framework that follows the model-template-views (MTV) architectural pattern;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Prometheus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 free software application used for event monitoring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alerting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 multi-platform open source analytics and interactive visualization web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GCR.IO - Container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Registry is a single place for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manage Docker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images.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/>
              <a:t>Terraform</a:t>
            </a:r>
            <a:endParaRPr lang="en-US" sz="4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main.tf – create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VPC, Subnetwork, VPC firewall configuration.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docker.tf – create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docker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docker.sh – install docker, docker-compose).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jenkins.tf – create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jenkins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jenkins.sh –install  Java, jenkins, docker, docker-compose).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Jenkins-node1.tf – create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jenkins-node1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jenkins-node1.sh – install  Java).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instances have static IP.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7" name="Рисунок 6" descr="gc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124200"/>
            <a:ext cx="8333992" cy="1600200"/>
          </a:xfrm>
          <a:prstGeom prst="rect">
            <a:avLst/>
          </a:prstGeom>
        </p:spPr>
      </p:pic>
      <p:pic>
        <p:nvPicPr>
          <p:cNvPr id="8" name="Рисунок 7" descr="terraform-gc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28600"/>
            <a:ext cx="1840230" cy="9086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create the following repositories:</a:t>
            </a:r>
          </a:p>
          <a:p>
            <a:endParaRPr lang="en-US" dirty="0"/>
          </a:p>
        </p:txBody>
      </p:sp>
      <p:pic>
        <p:nvPicPr>
          <p:cNvPr id="6" name="Рисунок 5" descr="myPro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29873"/>
            <a:ext cx="5486400" cy="2491100"/>
          </a:xfrm>
          <a:prstGeom prst="rect">
            <a:avLst/>
          </a:prstGeom>
        </p:spPr>
      </p:pic>
      <p:pic>
        <p:nvPicPr>
          <p:cNvPr id="7" name="Рисунок 6" descr="mywebs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114800"/>
            <a:ext cx="5328537" cy="2209800"/>
          </a:xfrm>
          <a:prstGeom prst="rect">
            <a:avLst/>
          </a:prstGeom>
        </p:spPr>
      </p:pic>
      <p:pic>
        <p:nvPicPr>
          <p:cNvPr id="8" name="Рисунок 7" descr="github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52400"/>
            <a:ext cx="1703413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add the ssh keys to the repository: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" name="Рисунок 7" descr="ssh-ke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4724400" cy="199003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09600" y="3733800"/>
            <a:ext cx="5007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add webhook to the repository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webh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267200"/>
            <a:ext cx="5580518" cy="1752600"/>
          </a:xfrm>
          <a:prstGeom prst="rect">
            <a:avLst/>
          </a:prstGeom>
        </p:spPr>
      </p:pic>
      <p:pic>
        <p:nvPicPr>
          <p:cNvPr id="11" name="Рисунок 10" descr="github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52400"/>
            <a:ext cx="1703413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/>
              <a:t>Jenkins</a:t>
            </a:r>
            <a:endParaRPr lang="en-US" sz="4500" dirty="0"/>
          </a:p>
        </p:txBody>
      </p:sp>
      <p:pic>
        <p:nvPicPr>
          <p:cNvPr id="4" name="Содержимое 3" descr="jenk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81800" y="533400"/>
            <a:ext cx="1048498" cy="1447800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2057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Configure node1 (slave)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199" y="2590800"/>
            <a:ext cx="7408139" cy="3276600"/>
          </a:xfrm>
          <a:prstGeom prst="rect">
            <a:avLst/>
          </a:prstGeom>
        </p:spPr>
      </p:pic>
      <p:pic>
        <p:nvPicPr>
          <p:cNvPr id="9" name="Рисунок 8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5181600"/>
            <a:ext cx="4459233" cy="893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/>
              <a:t>Jenkins</a:t>
            </a:r>
            <a:endParaRPr lang="en-US" sz="4500" dirty="0"/>
          </a:p>
        </p:txBody>
      </p:sp>
      <p:pic>
        <p:nvPicPr>
          <p:cNvPr id="4" name="Содержимое 3" descr="jenk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81800" y="533400"/>
            <a:ext cx="1048498" cy="1447800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2057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Configure our job: finaltask.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add-github-ssh-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598418"/>
            <a:ext cx="5334000" cy="2694189"/>
          </a:xfrm>
          <a:prstGeom prst="rect">
            <a:avLst/>
          </a:prstGeom>
        </p:spPr>
      </p:pic>
      <p:pic>
        <p:nvPicPr>
          <p:cNvPr id="10" name="Рисунок 9" descr="add-github-webhook-jenki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4191000"/>
            <a:ext cx="5632704" cy="234696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7627</TotalTime>
  <Words>764</Words>
  <Application>Microsoft Office PowerPoint</Application>
  <PresentationFormat>Экран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Поток</vt:lpstr>
      <vt:lpstr>DevOps ext program Winter 2020-2021</vt:lpstr>
      <vt:lpstr>Whoami</vt:lpstr>
      <vt:lpstr>Final task diagram</vt:lpstr>
      <vt:lpstr>Task descriptions</vt:lpstr>
      <vt:lpstr>Terraform</vt:lpstr>
      <vt:lpstr>GitHub</vt:lpstr>
      <vt:lpstr>GitHub</vt:lpstr>
      <vt:lpstr>Jenkins</vt:lpstr>
      <vt:lpstr>Jenkins</vt:lpstr>
      <vt:lpstr>Jenkins</vt:lpstr>
      <vt:lpstr>Prometheus</vt:lpstr>
      <vt:lpstr>Grafana</vt:lpstr>
      <vt:lpstr>Prometheus + Grafana install</vt:lpstr>
      <vt:lpstr>Django</vt:lpstr>
      <vt:lpstr>Docker</vt:lpstr>
      <vt:lpstr>Docker</vt:lpstr>
      <vt:lpstr>Docker</vt:lpstr>
      <vt:lpstr>Docker</vt:lpstr>
      <vt:lpstr>GCR.IO</vt:lpstr>
      <vt:lpstr>GCR.IO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ext program Winter 2020-2021</dc:title>
  <dc:creator>Asgard</dc:creator>
  <cp:lastModifiedBy>Asgard</cp:lastModifiedBy>
  <cp:revision>126</cp:revision>
  <dcterms:created xsi:type="dcterms:W3CDTF">2021-03-12T11:11:39Z</dcterms:created>
  <dcterms:modified xsi:type="dcterms:W3CDTF">2021-03-23T14:34:50Z</dcterms:modified>
</cp:coreProperties>
</file>