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440FFE-F3CD-419C-A9E1-16B94B217D40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14EA6-B7FB-43C5-92BB-CC7D55AE0C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DevOps</a:t>
            </a:r>
            <a:r>
              <a:rPr lang="en-US" dirty="0" smtClean="0"/>
              <a:t> ext program Winter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2020-2021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basic </a:t>
            </a:r>
            <a:r>
              <a:rPr lang="en-US" sz="2800" b="1" spc="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DevOps</a:t>
            </a:r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chain connecting local machine, </a:t>
            </a:r>
            <a:r>
              <a:rPr lang="en-US" sz="2800" b="1" spc="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2800" b="1" spc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repository and GCP instance</a:t>
            </a:r>
            <a:endParaRPr lang="en-US" sz="2800" b="1" spc="100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Andrii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Kozak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20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Поток</vt:lpstr>
      <vt:lpstr>DevOps ext program Winter 2020-2021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ext program Winter 2020-2021</dc:title>
  <dc:creator>Asgard</dc:creator>
  <cp:lastModifiedBy>Asgard</cp:lastModifiedBy>
  <cp:revision>5</cp:revision>
  <dcterms:created xsi:type="dcterms:W3CDTF">2021-03-12T11:11:39Z</dcterms:created>
  <dcterms:modified xsi:type="dcterms:W3CDTF">2021-03-12T11:39:22Z</dcterms:modified>
</cp:coreProperties>
</file>