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73" autoAdjust="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40FFE-F3CD-419C-A9E1-16B94B217D40}" type="datetimeFigureOut">
              <a:rPr lang="en-US" smtClean="0"/>
              <a:pPr/>
              <a:t>12-Mar-21</a:t>
            </a:fld>
            <a:endParaRPr lang="en-US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14EA6-B7FB-43C5-92BB-CC7D55AE0C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40FFE-F3CD-419C-A9E1-16B94B217D40}" type="datetimeFigureOut">
              <a:rPr lang="en-US" smtClean="0"/>
              <a:pPr/>
              <a:t>12-Mar-21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14EA6-B7FB-43C5-92BB-CC7D55AE0C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40FFE-F3CD-419C-A9E1-16B94B217D40}" type="datetimeFigureOut">
              <a:rPr lang="en-US" smtClean="0"/>
              <a:pPr/>
              <a:t>12-Mar-21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14EA6-B7FB-43C5-92BB-CC7D55AE0C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40FFE-F3CD-419C-A9E1-16B94B217D40}" type="datetimeFigureOut">
              <a:rPr lang="en-US" smtClean="0"/>
              <a:pPr/>
              <a:t>12-Mar-21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14EA6-B7FB-43C5-92BB-CC7D55AE0C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40FFE-F3CD-419C-A9E1-16B94B217D40}" type="datetimeFigureOut">
              <a:rPr lang="en-US" smtClean="0"/>
              <a:pPr/>
              <a:t>12-Mar-21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14EA6-B7FB-43C5-92BB-CC7D55AE0C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40FFE-F3CD-419C-A9E1-16B94B217D40}" type="datetimeFigureOut">
              <a:rPr lang="en-US" smtClean="0"/>
              <a:pPr/>
              <a:t>12-Mar-21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14EA6-B7FB-43C5-92BB-CC7D55AE0C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40FFE-F3CD-419C-A9E1-16B94B217D40}" type="datetimeFigureOut">
              <a:rPr lang="en-US" smtClean="0"/>
              <a:pPr/>
              <a:t>12-Mar-21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14EA6-B7FB-43C5-92BB-CC7D55AE0C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40FFE-F3CD-419C-A9E1-16B94B217D40}" type="datetimeFigureOut">
              <a:rPr lang="en-US" smtClean="0"/>
              <a:pPr/>
              <a:t>12-Mar-21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14EA6-B7FB-43C5-92BB-CC7D55AE0C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40FFE-F3CD-419C-A9E1-16B94B217D40}" type="datetimeFigureOut">
              <a:rPr lang="en-US" smtClean="0"/>
              <a:pPr/>
              <a:t>12-Mar-21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14EA6-B7FB-43C5-92BB-CC7D55AE0C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40FFE-F3CD-419C-A9E1-16B94B217D40}" type="datetimeFigureOut">
              <a:rPr lang="en-US" smtClean="0"/>
              <a:pPr/>
              <a:t>12-Mar-21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14EA6-B7FB-43C5-92BB-CC7D55AE0C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с одним вырезанным скругленным углом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ый треугольник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40FFE-F3CD-419C-A9E1-16B94B217D40}" type="datetimeFigureOut">
              <a:rPr lang="en-US" smtClean="0"/>
              <a:pPr/>
              <a:t>12-Mar-21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86314EA6-B7FB-43C5-92BB-CC7D55AE0C5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10" name="Полилиния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Полилиния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9440FFE-F3CD-419C-A9E1-16B94B217D40}" type="datetimeFigureOut">
              <a:rPr lang="en-US" smtClean="0"/>
              <a:pPr/>
              <a:t>12-Mar-21</a:t>
            </a:fld>
            <a:endParaRPr lang="en-US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6314EA6-B7FB-43C5-92BB-CC7D55AE0C55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Группа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Полилиния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Полилиния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457200"/>
            <a:ext cx="7851648" cy="1828800"/>
          </a:xfrm>
        </p:spPr>
        <p:txBody>
          <a:bodyPr>
            <a:normAutofit/>
          </a:bodyPr>
          <a:lstStyle/>
          <a:p>
            <a:pPr algn="ctr"/>
            <a:r>
              <a:rPr lang="en-US" dirty="0" err="1" smtClean="0"/>
              <a:t>DevOps</a:t>
            </a:r>
            <a:r>
              <a:rPr lang="en-US" dirty="0" smtClean="0"/>
              <a:t> ext program Winter </a:t>
            </a:r>
            <a:r>
              <a:rPr lang="en-US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2020-2021</a:t>
            </a:r>
            <a:endParaRPr lang="en-US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2638864"/>
          </a:xfrm>
        </p:spPr>
        <p:txBody>
          <a:bodyPr>
            <a:normAutofit/>
          </a:bodyPr>
          <a:lstStyle/>
          <a:p>
            <a:pPr algn="ctr"/>
            <a:r>
              <a:rPr lang="en-US" sz="2800" b="1" spc="1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Creating basic </a:t>
            </a:r>
            <a:r>
              <a:rPr lang="en-US" sz="2800" b="1" spc="1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DevOps</a:t>
            </a:r>
            <a:r>
              <a:rPr lang="en-US" sz="2800" b="1" spc="1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chain connecting local machine, </a:t>
            </a:r>
            <a:r>
              <a:rPr lang="en-US" sz="2800" b="1" spc="1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GitHub</a:t>
            </a:r>
            <a:r>
              <a:rPr lang="en-US" sz="2800" b="1" spc="1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repository and GCP instance</a:t>
            </a:r>
            <a:endParaRPr lang="en-US" sz="2800" b="1" spc="100" dirty="0" smtClean="0">
              <a:solidFill>
                <a:schemeClr val="bg1"/>
              </a:solidFill>
            </a:endParaRPr>
          </a:p>
          <a:p>
            <a:endParaRPr lang="en-US" sz="2800" b="1" dirty="0" smtClean="0">
              <a:solidFill>
                <a:schemeClr val="bg1"/>
              </a:solidFill>
            </a:endParaRPr>
          </a:p>
          <a:p>
            <a:r>
              <a:rPr lang="en-US" sz="28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Andrii</a:t>
            </a:r>
            <a:r>
              <a:rPr lang="en-US" sz="28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Kozak</a:t>
            </a:r>
            <a:endParaRPr lang="ru-RU" sz="2800" b="1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6751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Task descriptions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>
            <a:normAutofit lnSpcReduction="10000"/>
          </a:bodyPr>
          <a:lstStyle/>
          <a:p>
            <a:pPr marL="109728" indent="0">
              <a:buNone/>
            </a:pPr>
            <a:r>
              <a:rPr lang="en-US" sz="2800" dirty="0" smtClean="0"/>
              <a:t>Automated and fast deployment site </a:t>
            </a:r>
            <a:r>
              <a:rPr lang="en-US" sz="2800" dirty="0" smtClean="0"/>
              <a:t>to </a:t>
            </a:r>
            <a:r>
              <a:rPr lang="en-US" sz="2800" dirty="0" smtClean="0"/>
              <a:t>server after changes.</a:t>
            </a:r>
          </a:p>
          <a:p>
            <a:pPr marL="109728" indent="0">
              <a:buNone/>
            </a:pPr>
            <a:r>
              <a:rPr lang="en-US" sz="2800" dirty="0" smtClean="0"/>
              <a:t>In project I</a:t>
            </a:r>
            <a:r>
              <a:rPr lang="en-US" sz="2800" dirty="0" smtClean="0"/>
              <a:t> </a:t>
            </a:r>
            <a:r>
              <a:rPr lang="en-US" sz="2800" dirty="0" smtClean="0"/>
              <a:t>used:</a:t>
            </a:r>
          </a:p>
          <a:p>
            <a:r>
              <a:rPr lang="en-US" sz="2800" dirty="0" smtClean="0"/>
              <a:t>Google Cloud </a:t>
            </a:r>
            <a:r>
              <a:rPr lang="en-US" sz="2800" dirty="0" smtClean="0"/>
              <a:t>Platform;</a:t>
            </a:r>
            <a:endParaRPr lang="en-US" sz="2800" dirty="0" smtClean="0"/>
          </a:p>
          <a:p>
            <a:r>
              <a:rPr lang="en-US" sz="2800" dirty="0" err="1" smtClean="0"/>
              <a:t>GitHub</a:t>
            </a:r>
            <a:r>
              <a:rPr lang="en-US" sz="2800" dirty="0" smtClean="0"/>
              <a:t>;</a:t>
            </a:r>
            <a:endParaRPr lang="uk-UA" sz="2800" dirty="0" smtClean="0"/>
          </a:p>
          <a:p>
            <a:r>
              <a:rPr lang="en-US" sz="2800" dirty="0" smtClean="0"/>
              <a:t>Jenkins;</a:t>
            </a:r>
          </a:p>
          <a:p>
            <a:r>
              <a:rPr lang="en-US" sz="2800" dirty="0" err="1" smtClean="0"/>
              <a:t>Terraform</a:t>
            </a:r>
            <a:r>
              <a:rPr lang="en-US" sz="2800" dirty="0" smtClean="0"/>
              <a:t>;</a:t>
            </a:r>
          </a:p>
          <a:p>
            <a:r>
              <a:rPr lang="en-US" sz="2800" dirty="0" smtClean="0"/>
              <a:t>Bash scripts;</a:t>
            </a:r>
            <a:endParaRPr lang="en-US" sz="2800" dirty="0" smtClean="0"/>
          </a:p>
          <a:p>
            <a:r>
              <a:rPr lang="en-US" sz="2800" dirty="0" err="1" smtClean="0"/>
              <a:t>Docker</a:t>
            </a:r>
            <a:r>
              <a:rPr lang="en-US" sz="2800" dirty="0" smtClean="0"/>
              <a:t>, </a:t>
            </a:r>
            <a:r>
              <a:rPr lang="en-US" sz="2800" dirty="0" err="1" smtClean="0"/>
              <a:t>docker</a:t>
            </a:r>
            <a:r>
              <a:rPr lang="en-US" sz="2800" dirty="0" smtClean="0"/>
              <a:t>-compose;</a:t>
            </a:r>
            <a:endParaRPr lang="en-US" sz="2800" dirty="0" smtClean="0"/>
          </a:p>
          <a:p>
            <a:r>
              <a:rPr lang="en-US" sz="2800" dirty="0" err="1" smtClean="0"/>
              <a:t>Django</a:t>
            </a:r>
            <a:r>
              <a:rPr lang="en-US" sz="2800" dirty="0" smtClean="0"/>
              <a:t>;</a:t>
            </a:r>
            <a:endParaRPr lang="en-US" sz="2800" dirty="0" smtClean="0"/>
          </a:p>
          <a:p>
            <a:r>
              <a:rPr lang="en-US" sz="2800" dirty="0" smtClean="0"/>
              <a:t>Bonus+: </a:t>
            </a:r>
            <a:r>
              <a:rPr lang="en-US" sz="2800" dirty="0" smtClean="0"/>
              <a:t>Prometheus, </a:t>
            </a:r>
            <a:r>
              <a:rPr lang="en-US" sz="2800" dirty="0" err="1" smtClean="0"/>
              <a:t>Grafana</a:t>
            </a:r>
            <a:r>
              <a:rPr lang="en-US" sz="2800" dirty="0" smtClean="0"/>
              <a:t>.</a:t>
            </a:r>
            <a:endParaRPr lang="ru-RU" sz="2800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59131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Google Cloud Platform</a:t>
            </a:r>
            <a:endParaRPr lang="en-US" dirty="0"/>
          </a:p>
        </p:txBody>
      </p:sp>
      <p:pic>
        <p:nvPicPr>
          <p:cNvPr id="11" name="Содержимое 10" descr="Gartner Infrastructure Platform Services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267200" y="1676400"/>
            <a:ext cx="4625340" cy="4786377"/>
          </a:xfrm>
        </p:spPr>
      </p:pic>
      <p:sp>
        <p:nvSpPr>
          <p:cNvPr id="12" name="Прямоугольник 11"/>
          <p:cNvSpPr/>
          <p:nvPr/>
        </p:nvSpPr>
        <p:spPr>
          <a:xfrm>
            <a:off x="152400" y="1676400"/>
            <a:ext cx="36576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Google Cloud Platform (GCP), offered by Google (company), is a suite of cloud computing services that runs on the same infrastructure that Google uses internally for its end-user products, such as Google Search, Gmail, file storage, and YouTube. Alongside a set of management tools, it provides a series of modular cloud services including computing, data storage, data analytics and machine learning.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3" name="Рисунок 12" descr="gcp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400800" y="304800"/>
            <a:ext cx="1980724" cy="1237953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оток">
  <a:themeElements>
    <a:clrScheme name="Поток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Поток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Поток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41</TotalTime>
  <Words>139</Words>
  <Application>Microsoft Office PowerPoint</Application>
  <PresentationFormat>Экран (4:3)</PresentationFormat>
  <Paragraphs>17</Paragraphs>
  <Slides>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4" baseType="lpstr">
      <vt:lpstr>Поток</vt:lpstr>
      <vt:lpstr>DevOps ext program Winter 2020-2021</vt:lpstr>
      <vt:lpstr>Task descriptions</vt:lpstr>
      <vt:lpstr>Google Cloud Platform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DevOps ext program Winter 2020-2021</dc:title>
  <dc:creator>Asgard</dc:creator>
  <cp:lastModifiedBy>Asgard</cp:lastModifiedBy>
  <cp:revision>9</cp:revision>
  <dcterms:created xsi:type="dcterms:W3CDTF">2021-03-12T11:11:39Z</dcterms:created>
  <dcterms:modified xsi:type="dcterms:W3CDTF">2021-03-12T12:40:11Z</dcterms:modified>
</cp:coreProperties>
</file>