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925reqGSw/ePt1nBTM8f/h8+y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model_evaluation.html#mean-absolute-error" TargetMode="External"/><Relationship Id="rId4" Type="http://schemas.openxmlformats.org/officeDocument/2006/relationships/hyperlink" Target="https://drive.google.com/drive/folders/1A5Sxj0uMyn-I3adG5tO3O_KT4ET1QXwx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IML Progress Summary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Outline</a:t>
            </a:r>
            <a:endParaRPr/>
          </a:p>
          <a:p>
            <a:pPr indent="-457200" lvl="0" marL="4572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Issue resolved with Forest Fire</a:t>
            </a:r>
            <a:endParaRPr/>
          </a:p>
          <a:p>
            <a:pPr indent="-457200" lvl="0" marL="4572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Feature Selection</a:t>
            </a:r>
            <a:endParaRPr/>
          </a:p>
          <a:p>
            <a:pPr indent="-457200" lvl="0" marL="4572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Model Selection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Issue resolved with Forest Fire</a:t>
            </a:r>
            <a:endParaRPr/>
          </a:p>
        </p:txBody>
      </p:sp>
      <p:pic>
        <p:nvPicPr>
          <p:cNvPr descr="Table&#10;&#10;Description automatically generated"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5600" cy="2517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3659222"/>
            <a:ext cx="12192000" cy="26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501" y="0"/>
            <a:ext cx="95391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1.1 What is left:</a:t>
            </a:r>
            <a:endParaRPr/>
          </a:p>
        </p:txBody>
      </p:sp>
      <p:pic>
        <p:nvPicPr>
          <p:cNvPr descr="Text&#10;&#10;Description automatically generated with medium confidence"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24288"/>
            <a:ext cx="63373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334862"/>
            <a:ext cx="7366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4200" y="1690688"/>
            <a:ext cx="3892549" cy="928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106" name="Google Shape;10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8016" y="3441999"/>
            <a:ext cx="4748733" cy="17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1110343" y="5486400"/>
            <a:ext cx="1935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MSE: 4044.22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 (MAD): 12.71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679371" y="5486399"/>
            <a:ext cx="27363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Ours (SVR):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MSE: 14.77 , std: 16.56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 (MAD): 2.31, std: 1.52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Feature Selection</a:t>
            </a:r>
            <a:endParaRPr/>
          </a:p>
        </p:txBody>
      </p:sp>
      <p:pic>
        <p:nvPicPr>
          <p:cNvPr descr="Chart, bar chart&#10;&#10;Description automatically generated"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93" y="2844574"/>
            <a:ext cx="51689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1164771" y="1534886"/>
            <a:ext cx="32983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SelectFromModel with LinearRegression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3" y="1275688"/>
            <a:ext cx="3749613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Model Selection. GridSearchCV</a:t>
            </a:r>
            <a:endParaRPr/>
          </a:p>
        </p:txBody>
      </p:sp>
      <p:pic>
        <p:nvPicPr>
          <p:cNvPr descr="Chart, line chart&#10;&#10;Description automatically generated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71" y="1328057"/>
            <a:ext cx="8239057" cy="5529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Model Selection. Learning Curve</a:t>
            </a:r>
            <a:endParaRPr/>
          </a:p>
        </p:txBody>
      </p:sp>
      <p:pic>
        <p:nvPicPr>
          <p:cNvPr descr="Chart, line chart&#10;&#10;Description automatically generated" id="128" name="Google Shape;12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0" y="2261394"/>
            <a:ext cx="577850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Model Selection. Error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mse=cross_val_score(svr,X,y,cv=10,scoring='neg_mean_squared_error')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std=np.std(mse)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mse=np.abs(np.mean(mse))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343" y="4105729"/>
            <a:ext cx="8686800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Farquad, M. A. H., Ravi, V., Raju, S. B. (2010). Support vector regressionbased hybrid rule extraction methods for forecasting. Expert Systems withApplications, 37(8), 5577-5589.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Cortez, P., &amp; Morais, A. D. J. R. (2007). A data mining approach to predict forest fires using meteorological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https://scikit-learn.org/stable/modules/model_evaluation.html#mean-absolute-error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Notebooks: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https://drive.google.com/drive/folders/1A5Sxj0uMyn-I3adG5tO3O_KT4ET1QXwx?usp=sharing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2021-01-04T18:11:37Z</dcterms:created>
  <dc:creator>zhumakhan nazir</dc:creator>
</cp:coreProperties>
</file>