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438bee7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438bee7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438bee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438bee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5438bee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5438bee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438bee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438bee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5438bee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5438bee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Regression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ctrTitle"/>
          </p:nvPr>
        </p:nvSpPr>
        <p:spPr>
          <a:xfrm>
            <a:off x="311700" y="391000"/>
            <a:ext cx="852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Recursive feature elimination ( feature selection )</a:t>
            </a:r>
            <a:endParaRPr sz="2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25" y="1296950"/>
            <a:ext cx="4715249" cy="29442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567350" y="1220200"/>
            <a:ext cx="2895900" cy="28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implementation for MLP, SVM library wa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 u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SVR(kernel=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"linear"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rfe = RFE(model,nof_list[n])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Optimum number of features: 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with 4 features: 0.998264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r>
              <a:rPr lang="en"/>
              <a:t>SearchCV best params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2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'logistic'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,),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'learning_rate_init'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np.logspace(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" y="2099100"/>
            <a:ext cx="4214574" cy="27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24" y="2198650"/>
            <a:ext cx="3732308" cy="2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1601775"/>
            <a:ext cx="3870276" cy="25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100" y="1614762"/>
            <a:ext cx="3870275" cy="249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 calculation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get_soc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final_clf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soc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 tanh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if(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'logistic'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n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final_clf.get_params()[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soc += (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features + n * i 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features = i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soc +=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features * final_clf.n_outputs_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soc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59826" cy="2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000" y="1152475"/>
            <a:ext cx="4059825" cy="266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