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icx4lq3CQDPWbx02X3QwU1y3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086350"/>
            <a:ext cx="59721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1450" y="2870775"/>
            <a:ext cx="9201576" cy="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1733550"/>
            <a:ext cx="59817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45925"/>
            <a:ext cx="8440051" cy="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00" y="1459113"/>
            <a:ext cx="58959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415325"/>
            <a:ext cx="8462351" cy="4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1724025"/>
            <a:ext cx="59245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00" y="3465550"/>
            <a:ext cx="8416751" cy="4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8" y="1757363"/>
            <a:ext cx="58769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475575"/>
            <a:ext cx="86868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20"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728788"/>
            <a:ext cx="57150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646350"/>
            <a:ext cx="8520600" cy="4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