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44a80c7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44a80c7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44a80c7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44a80c7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44a80c7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44a80c7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fd96bc7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fd96bc7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44a80c7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44a80c7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44a80c7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44a80c7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44a80c7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44a80c7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cikit-learn.org/stable/modules/generated/sklearn.feature_selection.mutual_info_regression.html#r37d39d7589e2-1" TargetMode="External"/><Relationship Id="rId4" Type="http://schemas.openxmlformats.org/officeDocument/2006/relationships/hyperlink" Target="https://scikit-learn.org/stable/modules/generated/sklearn.feature_selection.mutual_info_regression.html#r37d39d7589e2-2" TargetMode="External"/><Relationship Id="rId5" Type="http://schemas.openxmlformats.org/officeDocument/2006/relationships/hyperlink" Target="https://scikit-learn.org/stable/modules/generated/sklearn.feature_selection.mutual_info_regression.html#r37d39d7589e2-3" TargetMode="External"/><Relationship Id="rId6" Type="http://schemas.openxmlformats.org/officeDocument/2006/relationships/hyperlink" Target="https://scikit-learn.org/stable/modules/generated/sklearn.feature_selection.mutual_info_regression.html#r37d39d7589e2-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cikit-learn.org/stable/modules/generated/sklearn.feature_selection.SelectFromModel.html" TargetMode="External"/><Relationship Id="rId4" Type="http://schemas.openxmlformats.org/officeDocument/2006/relationships/hyperlink" Target="https://scikit-learn.org/stable/modules/generated/sklearn.feature_selection.mutual_info_regression.html#sklearn.feature_selection.mutual_info_regression" TargetMode="External"/><Relationship Id="rId5" Type="http://schemas.openxmlformats.org/officeDocument/2006/relationships/hyperlink" Target="https://colab.research.google.com/drive/19ygdatewU-VJlnzbNl5im2h3K3dx7k1I#scrollTo=omZiDYcvBYCF" TargetMode="External"/><Relationship Id="rId6" Type="http://schemas.openxmlformats.org/officeDocument/2006/relationships/hyperlink" Target="https://colab.research.google.com/drive/1qwk-wbcWGIvUmhLWDHVc_vFSOIcML5L0#scrollTo=Pm-igS5Vt7hd" TargetMode="External"/><Relationship Id="rId7" Type="http://schemas.openxmlformats.org/officeDocument/2006/relationships/hyperlink" Target="https://colab.research.google.com/drive/1iy2kljBiQ2Q2-30WyFjIjaqqfNOOrCrz#scrollTo=-0GzeGSP9vF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63825" y="2834125"/>
            <a:ext cx="5668500" cy="18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General steps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mutual_info_regression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Forest Fire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Auto MPG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Servo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steps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lang="en"/>
              <a:t> is used for number of features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SelectKBest[</a:t>
            </a:r>
            <a:r>
              <a:rPr lang="en"/>
              <a:t>1]</a:t>
            </a:r>
            <a:r>
              <a:rPr lang="en"/>
              <a:t> with mutual_info_regression[2] used for all 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time data fitted to linear models (linear SVR and LinearRegression) to get MSE from 10-Fold 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MSE vs. k graph is drawn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mutual_info_regression[2]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Estimate mutual information for a continuous target variable.</a:t>
            </a:r>
            <a:endParaRPr sz="15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Mutual information (MI) </a:t>
            </a:r>
            <a:r>
              <a:rPr lang="en" sz="1500">
                <a:solidFill>
                  <a:srgbClr val="2878A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r>
              <a:rPr lang="en" sz="15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between two random variables is a non-negative value, which measures the dependency between the variables. It is equal to zero if and only if two random variables are independent, and higher values mean higher dependency.</a:t>
            </a:r>
            <a:endParaRPr sz="15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The function relies on nonparametric methods based on entropy estimation from k-nearest neighbors distances as described in </a:t>
            </a:r>
            <a:r>
              <a:rPr lang="en" sz="1500">
                <a:solidFill>
                  <a:srgbClr val="2878A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</a:t>
            </a:r>
            <a:r>
              <a:rPr lang="en" sz="15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500">
                <a:solidFill>
                  <a:srgbClr val="2878A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</a:t>
            </a:r>
            <a:r>
              <a:rPr lang="en" sz="15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 Both methods are based on the idea originally proposed in </a:t>
            </a:r>
            <a:r>
              <a:rPr lang="en" sz="1500">
                <a:solidFill>
                  <a:srgbClr val="2878A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[4]</a:t>
            </a:r>
            <a:r>
              <a:rPr lang="en" sz="15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Fire, final k=8[3]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650" y="898800"/>
            <a:ext cx="6093349" cy="39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Fire, check for k != 8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Courier New"/>
              <a:buAutoNum type="arabicPeriod"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MSE: 13.587,#features selected=3, C=5.994,gamma:1000.000,Learning curves: Figure 1.a &amp;&amp; 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Figure 1.b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Courier New"/>
              <a:buAutoNum type="arabicPeriod"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MSE: 15.247</a:t>
            </a:r>
            <a:r>
              <a:rPr lang="en" sz="1050">
                <a:solidFill>
                  <a:schemeClr val="accen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,#features selected=3, C=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56.234,gamma:0.1,Learning curves: Figure 2.a &amp;&amp; Figure 2.b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Attempt to reduce error when </a:t>
            </a:r>
            <a:r>
              <a:rPr lang="en" sz="1050">
                <a:solidFill>
                  <a:schemeClr val="accen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#features selected=3 results in overfitting(case 1)</a:t>
            </a:r>
            <a:endParaRPr sz="1050">
              <a:solidFill>
                <a:schemeClr val="accent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Optimal(does not overfit) C and gamma parameters when #features selected=3 results in higher MSE value(case 2)</a:t>
            </a:r>
            <a:endParaRPr sz="1050">
              <a:solidFill>
                <a:schemeClr val="accent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#features from 1 to 12 are tested and lowest optimal MSE is when</a:t>
            </a:r>
            <a:r>
              <a:rPr b="1" lang="en" sz="1050">
                <a:solidFill>
                  <a:schemeClr val="accen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#features selected=12 for SVR(kernel=sigmoid)</a:t>
            </a:r>
            <a:endParaRPr b="1" sz="1050">
              <a:solidFill>
                <a:schemeClr val="accent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550" y="2868650"/>
            <a:ext cx="3097758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AutoMPG, k=7[4]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600" y="1017725"/>
            <a:ext cx="6021924" cy="405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Servo, final k=4[5]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300" y="907775"/>
            <a:ext cx="6228550" cy="41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Refernces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https://scikit-learn.org/stable/modules/generated/sklearn.feature_selection.SelectFromModel.html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https://scikit-learn.org/stable/modules/generated/sklearn.feature_selection.mutual_info_regression.html#sklearn.feature_selection.mutual_info_regression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https://colab.research.google.com/drive/19ygdatewU-VJlnzbNl5im2h3K3dx7k1I#scrollTo=omZiDYcvBYCF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[4]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https://colab.research.google.com/drive/1qwk-wbcWGIvUmhLWDHVc_vFSOIcML5L0#scrollTo=Pm-igS5Vt7hd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[5]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https://colab.research.google.com/drive/1iy2kljBiQ2Q2-30WyFjIjaqqfNOOrCrz#scrollTo=-0GzeGSP9vFn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