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c8a6b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c8a6b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ac8a6b1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ac8a6b1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c8a6b1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c8a6b1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ac8a6b1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ac8a6b1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c8a6b1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c8a6b1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c8a6b1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c8a6b1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ikit-learn.org/stable/auto_examples/svm/plot_rbf_parameters.html#:~:text=Intuitively%2C%20the%20gamma%20parameter%20defines,the%20model%20as%20support%20vectors.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9ygdatewU-VJlnzbNl5im2h3K3dx7k1I#scrollTo=VHx8_q0GBYCJ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qwk-wbcWGIvUmhLWDHVc_vFSOIcML5L0#scrollTo=y_9HGRast7he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iy2kljBiQ2Q2-30WyFjIjaqqfNOOrCrz#scrollTo=ITXHe9OE9vFo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 SELECTION WITH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" sz="12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RBF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kernel: “On the other hand, lower 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 generally lead to more support vectors, which may increase prediction time Therefore, lowering the value of 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involves a trade-off between fitting time and prediction time.”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[1]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soc_metric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,*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,**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X,y=args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-get_soc(model.kernel,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(model.support_vectors_),X.shape[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400" y="2265925"/>
            <a:ext cx="2863550" cy="17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945325" y="4191500"/>
            <a:ext cx="33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(P for # of features)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 SOC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MSE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15.376 </a:t>
            </a:r>
            <a:r>
              <a:rPr lang="en"/>
              <a:t>graph for Forest Fire</a:t>
            </a:r>
            <a:r>
              <a:rPr lang="en" u="sng">
                <a:solidFill>
                  <a:schemeClr val="hlink"/>
                </a:solidFill>
                <a:hlinkClick r:id="rId3"/>
              </a:rPr>
              <a:t>[2]</a:t>
            </a:r>
            <a:r>
              <a:rPr lang="en"/>
              <a:t>,k=1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277050"/>
            <a:ext cx="6868976" cy="45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088" y="2169275"/>
            <a:ext cx="6067251" cy="40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SVR. SOC and MSE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19.221</a:t>
            </a:r>
            <a:r>
              <a:rPr lang="en"/>
              <a:t> graph for Auto MPG</a:t>
            </a:r>
            <a:r>
              <a:rPr lang="en" u="sng">
                <a:solidFill>
                  <a:schemeClr val="hlink"/>
                </a:solidFill>
                <a:hlinkClick r:id="rId3"/>
              </a:rPr>
              <a:t>[3]</a:t>
            </a:r>
            <a:r>
              <a:rPr lang="en"/>
              <a:t>,k=1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8950"/>
            <a:ext cx="4565576" cy="30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0" y="1271675"/>
            <a:ext cx="4565574" cy="300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SVR. SOC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MSE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(0.944)</a:t>
            </a:r>
            <a:r>
              <a:rPr lang="en"/>
              <a:t> graph for Servo</a:t>
            </a:r>
            <a:r>
              <a:rPr lang="en" u="sng">
                <a:solidFill>
                  <a:schemeClr val="hlink"/>
                </a:solidFill>
                <a:hlinkClick r:id="rId3"/>
              </a:rPr>
              <a:t>[4]</a:t>
            </a:r>
            <a:r>
              <a:rPr lang="en"/>
              <a:t>,k=1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1207850"/>
            <a:ext cx="3549674" cy="330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654" y="1152475"/>
            <a:ext cx="351242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( AutoMPG 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02800" y="1152475"/>
            <a:ext cx="48294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get_soc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final_clf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soc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for tanh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if( final_clf.get_params()[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n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 final_clf.get_params()[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'logistic'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n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final_clf.get_params()[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soc += (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features + n * i 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features = i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soc +=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features * final_clf.n_outputs_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soc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100" y="1194213"/>
            <a:ext cx="4050899" cy="256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4924"/>
          <a:stretch/>
        </p:blipFill>
        <p:spPr>
          <a:xfrm>
            <a:off x="311700" y="1152474"/>
            <a:ext cx="4572000" cy="10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700" y="1212750"/>
            <a:ext cx="3547950" cy="25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800" y="2212000"/>
            <a:ext cx="3148525" cy="2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