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247529-4E79-4D29-B733-55134677351A}">
  <a:tblStyle styleId="{7C247529-4E79-4D29-B733-551346773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6667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6667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66667f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66667f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66667f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66667f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66667f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66667f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66667f1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66667f1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tatsmodels.org/stable/index.html" TargetMode="External"/><Relationship Id="rId4" Type="http://schemas.openxmlformats.org/officeDocument/2006/relationships/hyperlink" Target="https://scikit-learn.org/stable/modules/model_evaluation.html#r2-sco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with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</a:t>
            </a:r>
            <a:r>
              <a:rPr lang="en">
                <a:solidFill>
                  <a:srgbClr val="000000"/>
                </a:solidFill>
              </a:rPr>
              <a:t>VIF means?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Dropping more features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SVR with rbf kernel hyperparameters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Results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Variance inflation factor (VIF) </a:t>
            </a:r>
            <a:r>
              <a:rPr lang="en" sz="1700">
                <a:solidFill>
                  <a:srgbClr val="666666"/>
                </a:solidFill>
              </a:rPr>
              <a:t>(from </a:t>
            </a:r>
            <a:r>
              <a:rPr lang="en" sz="1700" u="sng">
                <a:solidFill>
                  <a:srgbClr val="66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statsmodels</a:t>
            </a:r>
            <a:r>
              <a:rPr lang="en" sz="1700">
                <a:solidFill>
                  <a:srgbClr val="666666"/>
                </a:solidFill>
              </a:rPr>
              <a:t> library)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For i in [0, #features-1] run Ordinary Least Squares (OLS) method with i</a:t>
            </a:r>
            <a:r>
              <a:rPr baseline="30000" lang="en" sz="1800">
                <a:solidFill>
                  <a:srgbClr val="595959"/>
                </a:solidFill>
              </a:rPr>
              <a:t>th</a:t>
            </a:r>
            <a:r>
              <a:rPr lang="en" sz="1800">
                <a:solidFill>
                  <a:srgbClr val="595959"/>
                </a:solidFill>
              </a:rPr>
              <a:t> feature and rest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Calculate r2 score [0, 1]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VIF = 1/(1-r2 score), ranges in [1,inf)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r2_score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represents the proportion of variance (of y) that has been explained by the independent variables in the model. It provides an indication of goodness of fit and therefore a measure of how well unseen samples are likely to be predicted by the model, through the proportion of explained variance.[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1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Strategy: </a:t>
            </a:r>
            <a:r>
              <a:rPr lang="en">
                <a:solidFill>
                  <a:srgbClr val="000000"/>
                </a:solidFill>
              </a:rPr>
              <a:t>d</a:t>
            </a:r>
            <a:r>
              <a:rPr lang="en"/>
              <a:t>rop</a:t>
            </a:r>
            <a:r>
              <a:rPr lang="en">
                <a:solidFill>
                  <a:srgbClr val="000000"/>
                </a:solidFill>
              </a:rPr>
              <a:t> single feature with highest VIF &gt; 10 at a time, repeat until no  feature with VIF &gt; 10 is left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739000" y="3923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{7C247529-4E79-4D29-B733-55134677351A}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Forest Fire </a:t>
            </a:r>
            <a:r>
              <a:rPr lang="en" sz="1911">
                <a:solidFill>
                  <a:srgbClr val="666666"/>
                </a:solidFill>
              </a:rPr>
              <a:t>without</a:t>
            </a:r>
            <a:r>
              <a:rPr lang="en" sz="2800">
                <a:solidFill>
                  <a:srgbClr val="000000"/>
                </a:solidFill>
              </a:rPr>
              <a:t> </a:t>
            </a:r>
            <a:r>
              <a:rPr lang="en" sz="1911">
                <a:solidFill>
                  <a:srgbClr val="666666"/>
                </a:solidFill>
              </a:rPr>
              <a:t>standard scaler </a:t>
            </a:r>
            <a:r>
              <a:rPr lang="en" sz="2133"/>
              <a:t>after dropping features</a:t>
            </a:r>
            <a:endParaRPr sz="3022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75" y="1051525"/>
            <a:ext cx="2427469" cy="31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375" y="1238764"/>
            <a:ext cx="5342624" cy="2333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3098275" y="37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{7C247529-4E79-4D29-B733-55134677351A}</a:tableStyleId>
              </a:tblPr>
              <a:tblGrid>
                <a:gridCol w="1580025"/>
                <a:gridCol w="1657675"/>
              </a:tblGrid>
              <a:tr h="61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 | SOC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13.65 |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10700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| SOC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2.1880 |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10170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3019200" y="4794125"/>
            <a:ext cx="31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error rates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VIF is calculated 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sz="1911">
                <a:solidFill>
                  <a:srgbClr val="666666"/>
                </a:solidFill>
              </a:rPr>
              <a:t>e.g. for</a:t>
            </a:r>
            <a:r>
              <a:rPr lang="en" sz="1911">
                <a:solidFill>
                  <a:srgbClr val="666666"/>
                </a:solidFill>
              </a:rPr>
              <a:t> DMC </a:t>
            </a:r>
            <a:r>
              <a:rPr lang="en">
                <a:solidFill>
                  <a:srgbClr val="666666"/>
                </a:solidFill>
              </a:rPr>
              <a:t>)?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y = DMC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X = [X, month, day,ISI, RH, wind, rain]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y_pred = OLS(X,y)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VIF = 1/(1-0.793) = 4.83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900" y="77650"/>
            <a:ext cx="1551325" cy="19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00" y="2571750"/>
            <a:ext cx="3134601" cy="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503400" y="2872600"/>
            <a:ext cx="12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 sz="1800">
                <a:solidFill>
                  <a:schemeClr val="dk2"/>
                </a:solidFill>
              </a:rPr>
              <a:t>0.793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more features </a:t>
            </a:r>
            <a:r>
              <a:rPr lang="en" sz="1800">
                <a:solidFill>
                  <a:srgbClr val="666666"/>
                </a:solidFill>
              </a:rPr>
              <a:t>(to reduce SOC,e.g. RH)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SOC: 9042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MSE: 14.446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3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SVR with rbf kernel hyperparameters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3997"/>
            <a:ext cx="9144000" cy="4567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