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MWE1VWA1DDmWkqTcL8Pqmbso8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Model selection with SOC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Auto MPG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4924"/>
          <a:stretch/>
        </p:blipFill>
        <p:spPr>
          <a:xfrm>
            <a:off x="311700" y="1152474"/>
            <a:ext cx="4572000" cy="10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071" y="160550"/>
            <a:ext cx="7483499" cy="471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Servo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88" y="1169988"/>
            <a:ext cx="51339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Forest Fire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03325"/>
            <a:ext cx="50292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