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960813" cy="162020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416" y="480"/>
      </p:cViewPr>
      <p:guideLst>
        <p:guide orient="horz" pos="5103"/>
        <p:guide pos="1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62" y="5033134"/>
            <a:ext cx="3366692" cy="34729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123" y="9181147"/>
            <a:ext cx="2772569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3693" y="866361"/>
            <a:ext cx="668387" cy="18429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31" y="866361"/>
            <a:ext cx="1939149" cy="18429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78" y="10411302"/>
            <a:ext cx="3366692" cy="32179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878" y="6867113"/>
            <a:ext cx="3366692" cy="35441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31" y="5040632"/>
            <a:ext cx="1303767" cy="142555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8312" y="5040632"/>
            <a:ext cx="1303767" cy="142555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42" y="648832"/>
            <a:ext cx="3564732" cy="27003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1" y="3626704"/>
            <a:ext cx="1750047" cy="1511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41" y="5138142"/>
            <a:ext cx="1750047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2039" y="3626704"/>
            <a:ext cx="1750734" cy="1511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2039" y="5138142"/>
            <a:ext cx="1750734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42" y="645082"/>
            <a:ext cx="1303080" cy="27453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568" y="645082"/>
            <a:ext cx="2214205" cy="138279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42" y="3390426"/>
            <a:ext cx="1303080" cy="110826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47" y="11341419"/>
            <a:ext cx="2376488" cy="13389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347" y="1447681"/>
            <a:ext cx="2376488" cy="97212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347" y="12680337"/>
            <a:ext cx="2376488" cy="19014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42" y="648832"/>
            <a:ext cx="3564732" cy="2700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2" y="3780476"/>
            <a:ext cx="3564732" cy="1069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42" y="15016880"/>
            <a:ext cx="924190" cy="86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E18D-F85B-4DD5-80D9-CE4928E9FE9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3279" y="15016880"/>
            <a:ext cx="1254258" cy="86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584" y="15016880"/>
            <a:ext cx="924190" cy="86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8DFC-A188-430E-B435-4E297DF5C7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468238" y="468164"/>
            <a:ext cx="3096343" cy="10153128"/>
            <a:chOff x="468238" y="540172"/>
            <a:chExt cx="3096343" cy="10153128"/>
          </a:xfrm>
        </p:grpSpPr>
        <p:sp>
          <p:nvSpPr>
            <p:cNvPr id="125" name="Rounded Rectangle 124"/>
            <p:cNvSpPr/>
            <p:nvPr/>
          </p:nvSpPr>
          <p:spPr>
            <a:xfrm>
              <a:off x="468238" y="540172"/>
              <a:ext cx="3096343" cy="10153128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40246" y="756196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0246" y="756196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0246" y="972220"/>
              <a:ext cx="2952327" cy="9505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0246" y="1044228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40246" y="9973220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6390" y="10045228"/>
              <a:ext cx="408044" cy="408044"/>
            </a:xfrm>
            <a:prstGeom prst="rect">
              <a:avLst/>
            </a:prstGeom>
            <a:noFill/>
          </p:spPr>
        </p:pic>
        <p:sp>
          <p:nvSpPr>
            <p:cNvPr id="132" name="Rectangle 131"/>
            <p:cNvSpPr/>
            <p:nvPr/>
          </p:nvSpPr>
          <p:spPr>
            <a:xfrm>
              <a:off x="540246" y="972220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pic>
          <p:nvPicPr>
            <p:cNvPr id="133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2252" y="10045268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134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 l="11812" t="11812" r="12884" b="12884"/>
            <a:stretch>
              <a:fillRect/>
            </a:stretch>
          </p:blipFill>
          <p:spPr bwMode="auto">
            <a:xfrm>
              <a:off x="3060524" y="10045228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135" name="Rectangle 134"/>
            <p:cNvSpPr/>
            <p:nvPr/>
          </p:nvSpPr>
          <p:spPr>
            <a:xfrm>
              <a:off x="540244" y="1692300"/>
              <a:ext cx="45719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40244" y="1991013"/>
              <a:ext cx="72008" cy="5040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044302" y="1268636"/>
              <a:ext cx="1944214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Client Index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12254" y="1548284"/>
              <a:ext cx="2880320" cy="8424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84262" y="1652335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 Name : (Key)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0" name="Straight Connector 139"/>
            <p:cNvCxnSpPr>
              <a:endCxn id="145" idx="1"/>
            </p:cNvCxnSpPr>
            <p:nvPr/>
          </p:nvCxnSpPr>
          <p:spPr>
            <a:xfrm flipV="1">
              <a:off x="684261" y="3132460"/>
              <a:ext cx="936104" cy="1068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45" idx="3"/>
            </p:cNvCxnSpPr>
            <p:nvPr/>
          </p:nvCxnSpPr>
          <p:spPr>
            <a:xfrm>
              <a:off x="2484460" y="3132460"/>
              <a:ext cx="936107" cy="1068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ounded Rectangle 141"/>
            <p:cNvSpPr/>
            <p:nvPr/>
          </p:nvSpPr>
          <p:spPr>
            <a:xfrm>
              <a:off x="684262" y="2665735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Contact Name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684262" y="2340372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Contact Phone Number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4" name="Picture 4" descr="Phone Icon Svg Png Icon Free Download (#403401) - OnlineWebFonts.CO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4262" y="2340372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145" name="Rounded Rectangle 144"/>
            <p:cNvSpPr/>
            <p:nvPr/>
          </p:nvSpPr>
          <p:spPr>
            <a:xfrm>
              <a:off x="1620365" y="2999125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Contact</a:t>
              </a: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684262" y="3265795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Second Phone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684262" y="3625835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Email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684262" y="3985875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Fax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684262" y="4345915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Physical Address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0" name="Straight Connector 149"/>
            <p:cNvCxnSpPr>
              <a:endCxn id="152" idx="1"/>
            </p:cNvCxnSpPr>
            <p:nvPr/>
          </p:nvCxnSpPr>
          <p:spPr>
            <a:xfrm flipV="1">
              <a:off x="684261" y="4860655"/>
              <a:ext cx="936104" cy="1068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52" idx="3"/>
            </p:cNvCxnSpPr>
            <p:nvPr/>
          </p:nvCxnSpPr>
          <p:spPr>
            <a:xfrm>
              <a:off x="2484460" y="4860655"/>
              <a:ext cx="936107" cy="1067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51"/>
            <p:cNvSpPr/>
            <p:nvPr/>
          </p:nvSpPr>
          <p:spPr>
            <a:xfrm>
              <a:off x="1620365" y="4727320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Accounting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124422" y="4993987"/>
              <a:ext cx="122413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Discount %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124422" y="5354027"/>
              <a:ext cx="122413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Payment Terms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684262" y="4993987"/>
              <a:ext cx="1296144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Currency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684262" y="5354027"/>
              <a:ext cx="1296144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Accounting ID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7" name="Straight Connector 156"/>
            <p:cNvCxnSpPr>
              <a:endCxn id="159" idx="1"/>
            </p:cNvCxnSpPr>
            <p:nvPr/>
          </p:nvCxnSpPr>
          <p:spPr>
            <a:xfrm flipV="1">
              <a:off x="684261" y="6156796"/>
              <a:ext cx="936104" cy="1068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9" idx="3"/>
            </p:cNvCxnSpPr>
            <p:nvPr/>
          </p:nvCxnSpPr>
          <p:spPr>
            <a:xfrm>
              <a:off x="2484460" y="6156796"/>
              <a:ext cx="936107" cy="106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/>
            <p:nvPr/>
          </p:nvSpPr>
          <p:spPr>
            <a:xfrm>
              <a:off x="1620365" y="6023461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Service</a:t>
              </a:r>
              <a:endPara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124422" y="6578162"/>
              <a:ext cx="122413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Date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684262" y="6578162"/>
              <a:ext cx="1296144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End Date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304439" y="6218123"/>
              <a:ext cx="720081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Active</a:t>
              </a: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936287" y="6218123"/>
              <a:ext cx="720081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Inactive</a:t>
              </a:r>
            </a:p>
          </p:txBody>
        </p:sp>
        <p:grpSp>
          <p:nvGrpSpPr>
            <p:cNvPr id="164" name="Group 55"/>
            <p:cNvGrpSpPr/>
            <p:nvPr/>
          </p:nvGrpSpPr>
          <p:grpSpPr>
            <a:xfrm>
              <a:off x="2988518" y="6290130"/>
              <a:ext cx="144016" cy="144017"/>
              <a:chOff x="4221088" y="5580112"/>
              <a:chExt cx="144016" cy="14401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4221088" y="5580112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6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21088" y="5580112"/>
                <a:ext cx="144016" cy="144016"/>
              </a:xfrm>
              <a:prstGeom prst="rect">
                <a:avLst/>
              </a:prstGeom>
              <a:noFill/>
            </p:spPr>
          </p:pic>
        </p:grpSp>
        <p:sp>
          <p:nvSpPr>
            <p:cNvPr id="167" name="Rectangle 166"/>
            <p:cNvSpPr/>
            <p:nvPr/>
          </p:nvSpPr>
          <p:spPr>
            <a:xfrm>
              <a:off x="1620368" y="6290130"/>
              <a:ext cx="144016" cy="14401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5" tIns="45708" rIns="91415" bIns="45708"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>
              <a:endCxn id="170" idx="1"/>
            </p:cNvCxnSpPr>
            <p:nvPr/>
          </p:nvCxnSpPr>
          <p:spPr>
            <a:xfrm flipV="1">
              <a:off x="684261" y="7071538"/>
              <a:ext cx="936104" cy="1068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0" idx="3"/>
            </p:cNvCxnSpPr>
            <p:nvPr/>
          </p:nvCxnSpPr>
          <p:spPr>
            <a:xfrm>
              <a:off x="2484460" y="7071538"/>
              <a:ext cx="936107" cy="106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ed Rectangle 169"/>
            <p:cNvSpPr/>
            <p:nvPr/>
          </p:nvSpPr>
          <p:spPr>
            <a:xfrm>
              <a:off x="1620365" y="6938203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Notes</a:t>
              </a:r>
              <a:endPara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665501" y="7201806"/>
              <a:ext cx="2664296" cy="1032541"/>
            </a:xfrm>
            <a:prstGeom prst="roundRect">
              <a:avLst>
                <a:gd name="adj" fmla="val 5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/>
              <a:r>
                <a:rPr lang="en-US" sz="1100" dirty="0" smtClean="0">
                  <a:solidFill>
                    <a:schemeClr val="tx1"/>
                  </a:solidFill>
                </a:rPr>
                <a:t>L</a:t>
              </a:r>
              <a:r>
                <a:rPr lang="en-US" sz="1100" dirty="0" smtClean="0">
                  <a:solidFill>
                    <a:schemeClr val="tx1"/>
                  </a:solidFill>
                </a:rPr>
                <a:t>ong memo text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76275" y="7212806"/>
              <a:ext cx="61234" cy="1007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676275" y="7248437"/>
              <a:ext cx="61233" cy="56454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684262" y="5714067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Pricing Standard : (Key)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84262" y="8378363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Coded Auto-Memo : (Key)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84262" y="2012826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 Group : (Key)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7" name="Straight Connector 176"/>
            <p:cNvCxnSpPr>
              <a:endCxn id="179" idx="1"/>
            </p:cNvCxnSpPr>
            <p:nvPr/>
          </p:nvCxnSpPr>
          <p:spPr>
            <a:xfrm flipV="1">
              <a:off x="684261" y="8893100"/>
              <a:ext cx="864098" cy="1068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79" idx="3"/>
            </p:cNvCxnSpPr>
            <p:nvPr/>
          </p:nvCxnSpPr>
          <p:spPr>
            <a:xfrm>
              <a:off x="2412454" y="8893100"/>
              <a:ext cx="1008113" cy="106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548359" y="8759765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History</a:t>
              </a:r>
              <a:endPara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84262" y="9037116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Order History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84262" y="9397156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Invoice History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468238" y="540171"/>
            <a:ext cx="3096343" cy="15661853"/>
          </a:xfrm>
          <a:prstGeom prst="roundRect">
            <a:avLst>
              <a:gd name="adj" fmla="val 69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540246" y="756196"/>
            <a:ext cx="2952327" cy="633670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40246" y="756196"/>
            <a:ext cx="2952327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540246" y="972220"/>
            <a:ext cx="2952327" cy="14473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40246" y="1044228"/>
            <a:ext cx="2952327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40246" y="15445828"/>
            <a:ext cx="2952327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0" descr="Plus Button Svg Png Icon Free Download (#45824) - OnlineWebFonts.C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6390" y="15517836"/>
            <a:ext cx="408044" cy="408044"/>
          </a:xfrm>
          <a:prstGeom prst="rect">
            <a:avLst/>
          </a:prstGeom>
          <a:noFill/>
        </p:spPr>
      </p:pic>
      <p:sp>
        <p:nvSpPr>
          <p:cNvPr id="132" name="Rectangle 131"/>
          <p:cNvSpPr/>
          <p:nvPr/>
        </p:nvSpPr>
        <p:spPr>
          <a:xfrm>
            <a:off x="540246" y="972220"/>
            <a:ext cx="2952327" cy="20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Company / Database Name</a:t>
            </a:r>
          </a:p>
        </p:txBody>
      </p:sp>
      <p:pic>
        <p:nvPicPr>
          <p:cNvPr id="133" name="Picture 2" descr="Checkmark, yes, ok, check icon - Free download on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252" y="15517876"/>
            <a:ext cx="360000" cy="360000"/>
          </a:xfrm>
          <a:prstGeom prst="rect">
            <a:avLst/>
          </a:prstGeom>
          <a:noFill/>
        </p:spPr>
      </p:pic>
      <p:pic>
        <p:nvPicPr>
          <p:cNvPr id="134" name="Picture 4" descr="App, exit, to icon - Free download on Iconfinder"/>
          <p:cNvPicPr>
            <a:picLocks noChangeAspect="1" noChangeArrowheads="1"/>
          </p:cNvPicPr>
          <p:nvPr/>
        </p:nvPicPr>
        <p:blipFill>
          <a:blip r:embed="rId4" cstate="print"/>
          <a:srcRect l="11812" t="11812" r="12884" b="12884"/>
          <a:stretch>
            <a:fillRect/>
          </a:stretch>
        </p:blipFill>
        <p:spPr bwMode="auto">
          <a:xfrm>
            <a:off x="3060524" y="15517836"/>
            <a:ext cx="360040" cy="360040"/>
          </a:xfrm>
          <a:prstGeom prst="rect">
            <a:avLst/>
          </a:prstGeom>
          <a:noFill/>
        </p:spPr>
      </p:pic>
      <p:sp>
        <p:nvSpPr>
          <p:cNvPr id="135" name="Rectangle 134"/>
          <p:cNvSpPr/>
          <p:nvPr/>
        </p:nvSpPr>
        <p:spPr>
          <a:xfrm>
            <a:off x="540244" y="1692300"/>
            <a:ext cx="45719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6" name="Rounded Rectangle 135"/>
          <p:cNvSpPr/>
          <p:nvPr/>
        </p:nvSpPr>
        <p:spPr>
          <a:xfrm>
            <a:off x="540244" y="1991013"/>
            <a:ext cx="72008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7" name="Rectangle 136"/>
          <p:cNvSpPr/>
          <p:nvPr/>
        </p:nvSpPr>
        <p:spPr>
          <a:xfrm>
            <a:off x="1044302" y="1268636"/>
            <a:ext cx="1944214" cy="2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Driver Index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2254" y="1548284"/>
            <a:ext cx="2880320" cy="13897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84262" y="1620292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Driver Name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(Key)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0" name="Straight Connector 139"/>
          <p:cNvCxnSpPr>
            <a:endCxn id="145" idx="1"/>
          </p:cNvCxnSpPr>
          <p:nvPr/>
        </p:nvCxnSpPr>
        <p:spPr>
          <a:xfrm flipV="1">
            <a:off x="684261" y="3121779"/>
            <a:ext cx="936104" cy="1068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5" idx="3"/>
          </p:cNvCxnSpPr>
          <p:nvPr/>
        </p:nvCxnSpPr>
        <p:spPr>
          <a:xfrm>
            <a:off x="2484460" y="3121779"/>
            <a:ext cx="936107" cy="1068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684262" y="2340372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 Phone Number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4" name="Picture 4" descr="Phone Icon Svg Png Icon Free Download (#403401) - OnlineWebFonts.CO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62" y="2340372"/>
            <a:ext cx="288000" cy="288000"/>
          </a:xfrm>
          <a:prstGeom prst="rect">
            <a:avLst/>
          </a:prstGeom>
          <a:noFill/>
        </p:spPr>
      </p:pic>
      <p:sp>
        <p:nvSpPr>
          <p:cNvPr id="145" name="Rounded Rectangle 144"/>
          <p:cNvSpPr/>
          <p:nvPr/>
        </p:nvSpPr>
        <p:spPr>
          <a:xfrm>
            <a:off x="1620365" y="2988444"/>
            <a:ext cx="864095" cy="266670"/>
          </a:xfrm>
          <a:prstGeom prst="roundRect">
            <a:avLst>
              <a:gd name="adj" fmla="val 343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684262" y="3276476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 Phone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84262" y="3636516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84262" y="3996556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Fax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84262" y="4356596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Physical Address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0" name="Straight Connector 149"/>
          <p:cNvCxnSpPr>
            <a:endCxn id="152" idx="1"/>
          </p:cNvCxnSpPr>
          <p:nvPr/>
        </p:nvCxnSpPr>
        <p:spPr>
          <a:xfrm flipV="1">
            <a:off x="684261" y="4777963"/>
            <a:ext cx="936104" cy="1068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52" idx="3"/>
          </p:cNvCxnSpPr>
          <p:nvPr/>
        </p:nvCxnSpPr>
        <p:spPr>
          <a:xfrm>
            <a:off x="2484460" y="4777963"/>
            <a:ext cx="936107" cy="106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1620365" y="4644628"/>
            <a:ext cx="864095" cy="266670"/>
          </a:xfrm>
          <a:prstGeom prst="roundRect">
            <a:avLst>
              <a:gd name="adj" fmla="val 343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Accounting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2124422" y="4911295"/>
            <a:ext cx="122413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Discount %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124422" y="5271335"/>
            <a:ext cx="122413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Terms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684262" y="4911295"/>
            <a:ext cx="1296144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Currency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84262" y="5271335"/>
            <a:ext cx="1296144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Accounting ID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Straight Connector 156"/>
          <p:cNvCxnSpPr>
            <a:endCxn id="159" idx="1"/>
          </p:cNvCxnSpPr>
          <p:nvPr/>
        </p:nvCxnSpPr>
        <p:spPr>
          <a:xfrm flipV="1">
            <a:off x="684261" y="6074107"/>
            <a:ext cx="936104" cy="1068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9" idx="3"/>
          </p:cNvCxnSpPr>
          <p:nvPr/>
        </p:nvCxnSpPr>
        <p:spPr>
          <a:xfrm>
            <a:off x="2484460" y="6074107"/>
            <a:ext cx="936107" cy="1067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1620365" y="5940772"/>
            <a:ext cx="864095" cy="266670"/>
          </a:xfrm>
          <a:prstGeom prst="roundRect">
            <a:avLst>
              <a:gd name="adj" fmla="val 343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124422" y="6495473"/>
            <a:ext cx="122413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84262" y="6495473"/>
            <a:ext cx="1296144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304439" y="6135434"/>
            <a:ext cx="720081" cy="266670"/>
          </a:xfrm>
          <a:prstGeom prst="roundRect">
            <a:avLst>
              <a:gd name="adj" fmla="val 343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936287" y="6135434"/>
            <a:ext cx="720081" cy="266670"/>
          </a:xfrm>
          <a:prstGeom prst="roundRect">
            <a:avLst>
              <a:gd name="adj" fmla="val 343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Inactive</a:t>
            </a:r>
          </a:p>
        </p:txBody>
      </p:sp>
      <p:grpSp>
        <p:nvGrpSpPr>
          <p:cNvPr id="3" name="Group 55"/>
          <p:cNvGrpSpPr/>
          <p:nvPr/>
        </p:nvGrpSpPr>
        <p:grpSpPr>
          <a:xfrm>
            <a:off x="2988518" y="6207441"/>
            <a:ext cx="144016" cy="144017"/>
            <a:chOff x="4221088" y="5580112"/>
            <a:chExt cx="144016" cy="144016"/>
          </a:xfrm>
        </p:grpSpPr>
        <p:sp>
          <p:nvSpPr>
            <p:cNvPr id="165" name="Rectangle 164"/>
            <p:cNvSpPr/>
            <p:nvPr/>
          </p:nvSpPr>
          <p:spPr>
            <a:xfrm>
              <a:off x="4221088" y="5580112"/>
              <a:ext cx="144016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6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1088" y="5580112"/>
              <a:ext cx="144016" cy="144016"/>
            </a:xfrm>
            <a:prstGeom prst="rect">
              <a:avLst/>
            </a:prstGeom>
            <a:noFill/>
          </p:spPr>
        </p:pic>
      </p:grpSp>
      <p:sp>
        <p:nvSpPr>
          <p:cNvPr id="167" name="Rectangle 166"/>
          <p:cNvSpPr/>
          <p:nvPr/>
        </p:nvSpPr>
        <p:spPr>
          <a:xfrm>
            <a:off x="1620368" y="6207441"/>
            <a:ext cx="144016" cy="1440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>
            <a:endCxn id="170" idx="1"/>
          </p:cNvCxnSpPr>
          <p:nvPr/>
        </p:nvCxnSpPr>
        <p:spPr>
          <a:xfrm flipV="1">
            <a:off x="684261" y="6938203"/>
            <a:ext cx="936104" cy="1068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70" idx="3"/>
          </p:cNvCxnSpPr>
          <p:nvPr/>
        </p:nvCxnSpPr>
        <p:spPr>
          <a:xfrm>
            <a:off x="2484460" y="6938203"/>
            <a:ext cx="936107" cy="1067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1620365" y="6804868"/>
            <a:ext cx="864095" cy="266670"/>
          </a:xfrm>
          <a:prstGeom prst="roundRect">
            <a:avLst>
              <a:gd name="adj" fmla="val 343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Notes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65501" y="7068471"/>
            <a:ext cx="2664296" cy="1032541"/>
          </a:xfrm>
          <a:prstGeom prst="roundRect">
            <a:avLst>
              <a:gd name="adj" fmla="val 50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en-US" sz="1100" dirty="0" smtClean="0">
                <a:solidFill>
                  <a:schemeClr val="tx1"/>
                </a:solidFill>
              </a:rPr>
              <a:t>L</a:t>
            </a:r>
            <a:r>
              <a:rPr lang="en-US" sz="1100" dirty="0" smtClean="0">
                <a:solidFill>
                  <a:schemeClr val="tx1"/>
                </a:solidFill>
              </a:rPr>
              <a:t>ong memo text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76275" y="7079471"/>
            <a:ext cx="61234" cy="10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3" name="Rounded Rectangle 172"/>
          <p:cNvSpPr/>
          <p:nvPr/>
        </p:nvSpPr>
        <p:spPr>
          <a:xfrm>
            <a:off x="676275" y="7115102"/>
            <a:ext cx="61233" cy="56454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4" name="Rounded Rectangle 173"/>
          <p:cNvSpPr/>
          <p:nvPr/>
        </p:nvSpPr>
        <p:spPr>
          <a:xfrm>
            <a:off x="684262" y="5631375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Pricing Standard : (Key)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684262" y="8245028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Coded Auto-Memo : (Key)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84262" y="1980332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Driver Group : (Key)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7" name="Straight Connector 176"/>
          <p:cNvCxnSpPr>
            <a:endCxn id="179" idx="1"/>
          </p:cNvCxnSpPr>
          <p:nvPr/>
        </p:nvCxnSpPr>
        <p:spPr>
          <a:xfrm flipV="1">
            <a:off x="684261" y="8666395"/>
            <a:ext cx="864098" cy="106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9" idx="3"/>
          </p:cNvCxnSpPr>
          <p:nvPr/>
        </p:nvCxnSpPr>
        <p:spPr>
          <a:xfrm>
            <a:off x="2412454" y="8666395"/>
            <a:ext cx="1008113" cy="1067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/>
          <p:cNvSpPr/>
          <p:nvPr/>
        </p:nvSpPr>
        <p:spPr>
          <a:xfrm>
            <a:off x="1548359" y="8533060"/>
            <a:ext cx="864095" cy="266670"/>
          </a:xfrm>
          <a:prstGeom prst="roundRect">
            <a:avLst>
              <a:gd name="adj" fmla="val 343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84262" y="8821092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Order History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Connector 59"/>
          <p:cNvCxnSpPr>
            <a:endCxn id="62" idx="1"/>
          </p:cNvCxnSpPr>
          <p:nvPr/>
        </p:nvCxnSpPr>
        <p:spPr>
          <a:xfrm flipV="1">
            <a:off x="684261" y="9325148"/>
            <a:ext cx="864098" cy="1068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2" idx="3"/>
          </p:cNvCxnSpPr>
          <p:nvPr/>
        </p:nvCxnSpPr>
        <p:spPr>
          <a:xfrm>
            <a:off x="2412454" y="9325148"/>
            <a:ext cx="1008113" cy="1067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548359" y="9191813"/>
            <a:ext cx="864095" cy="266670"/>
          </a:xfrm>
          <a:prstGeom prst="roundRect">
            <a:avLst>
              <a:gd name="adj" fmla="val 343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License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4262" y="9469164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License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4262" y="2700412"/>
            <a:ext cx="2664296" cy="288032"/>
          </a:xfrm>
          <a:prstGeom prst="roundRect">
            <a:avLst>
              <a:gd name="adj" fmla="val 3439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License #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135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Ardom Telecomputing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Keren</dc:creator>
  <cp:lastModifiedBy>Benjamin Keren</cp:lastModifiedBy>
  <cp:revision>21</cp:revision>
  <dcterms:created xsi:type="dcterms:W3CDTF">2021-07-18T08:37:12Z</dcterms:created>
  <dcterms:modified xsi:type="dcterms:W3CDTF">2021-07-18T11:57:19Z</dcterms:modified>
</cp:coreProperties>
</file>