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56" r:id="rId4"/>
    <p:sldId id="275" r:id="rId5"/>
    <p:sldId id="276" r:id="rId6"/>
    <p:sldId id="277" r:id="rId7"/>
    <p:sldId id="273" r:id="rId8"/>
    <p:sldId id="274" r:id="rId9"/>
    <p:sldId id="257" r:id="rId10"/>
    <p:sldId id="260" r:id="rId11"/>
    <p:sldId id="271" r:id="rId12"/>
    <p:sldId id="279" r:id="rId13"/>
    <p:sldId id="262" r:id="rId14"/>
    <p:sldId id="263" r:id="rId15"/>
    <p:sldId id="264" r:id="rId16"/>
    <p:sldId id="265" r:id="rId17"/>
    <p:sldId id="278" r:id="rId18"/>
    <p:sldId id="266" r:id="rId19"/>
    <p:sldId id="267" r:id="rId20"/>
    <p:sldId id="268" r:id="rId21"/>
    <p:sldId id="288" r:id="rId22"/>
    <p:sldId id="272" r:id="rId23"/>
    <p:sldId id="286" r:id="rId24"/>
    <p:sldId id="287" r:id="rId25"/>
    <p:sldId id="284" r:id="rId26"/>
    <p:sldId id="285" r:id="rId27"/>
    <p:sldId id="283" r:id="rId28"/>
    <p:sldId id="281" r:id="rId29"/>
    <p:sldId id="282" r:id="rId30"/>
    <p:sldId id="280" r:id="rId31"/>
    <p:sldId id="270" r:id="rId32"/>
  </p:sldIdLst>
  <p:sldSz cx="6858000" cy="9144000" type="screen4x3"/>
  <p:notesSz cx="6858000" cy="9144000"/>
  <p:defaultTextStyle>
    <a:defPPr>
      <a:defRPr lang="en-US"/>
    </a:defPPr>
    <a:lvl1pPr marL="0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8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8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8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94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16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35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54" algn="l" defTabSz="9140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FFFF99"/>
    <a:srgbClr val="CC99FF"/>
    <a:srgbClr val="FF9999"/>
    <a:srgbClr val="B9CDE5"/>
    <a:srgbClr val="E8E5E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18" autoAdjust="0"/>
  </p:normalViewPr>
  <p:slideViewPr>
    <p:cSldViewPr>
      <p:cViewPr>
        <p:scale>
          <a:sx n="100" d="100"/>
          <a:sy n="100" d="100"/>
        </p:scale>
        <p:origin x="-2844" y="930"/>
      </p:cViewPr>
      <p:guideLst>
        <p:guide orient="horz" pos="2880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C648D-192F-45A3-871A-709A7A02FD06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D742A-FA1F-4D6F-9CA5-17B5836D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38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8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8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94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16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35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54" algn="l" defTabSz="9140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1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43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82" y="488951"/>
            <a:ext cx="3357562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41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41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82" y="2844803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6" y="2844803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9" y="2046816"/>
            <a:ext cx="3030142" cy="85301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18" indent="0">
              <a:buNone/>
              <a:defRPr sz="2000" b="1"/>
            </a:lvl2pPr>
            <a:lvl3pPr marL="914038" indent="0">
              <a:buNone/>
              <a:defRPr sz="1800" b="1"/>
            </a:lvl3pPr>
            <a:lvl4pPr marL="1371058" indent="0">
              <a:buNone/>
              <a:defRPr sz="1500" b="1"/>
            </a:lvl4pPr>
            <a:lvl5pPr marL="1828078" indent="0">
              <a:buNone/>
              <a:defRPr sz="1500" b="1"/>
            </a:lvl5pPr>
            <a:lvl6pPr marL="2285094" indent="0">
              <a:buNone/>
              <a:defRPr sz="1500" b="1"/>
            </a:lvl6pPr>
            <a:lvl7pPr marL="2742116" indent="0">
              <a:buNone/>
              <a:defRPr sz="1500" b="1"/>
            </a:lvl7pPr>
            <a:lvl8pPr marL="3199135" indent="0">
              <a:buNone/>
              <a:defRPr sz="1500" b="1"/>
            </a:lvl8pPr>
            <a:lvl9pPr marL="365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899" y="2899834"/>
            <a:ext cx="3030142" cy="526838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6"/>
            <a:ext cx="3031331" cy="85301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18" indent="0">
              <a:buNone/>
              <a:defRPr sz="2000" b="1"/>
            </a:lvl2pPr>
            <a:lvl3pPr marL="914038" indent="0">
              <a:buNone/>
              <a:defRPr sz="1800" b="1"/>
            </a:lvl3pPr>
            <a:lvl4pPr marL="1371058" indent="0">
              <a:buNone/>
              <a:defRPr sz="1500" b="1"/>
            </a:lvl4pPr>
            <a:lvl5pPr marL="1828078" indent="0">
              <a:buNone/>
              <a:defRPr sz="1500" b="1"/>
            </a:lvl5pPr>
            <a:lvl6pPr marL="2285094" indent="0">
              <a:buNone/>
              <a:defRPr sz="1500" b="1"/>
            </a:lvl6pPr>
            <a:lvl7pPr marL="2742116" indent="0">
              <a:buNone/>
              <a:defRPr sz="1500" b="1"/>
            </a:lvl7pPr>
            <a:lvl8pPr marL="3199135" indent="0">
              <a:buNone/>
              <a:defRPr sz="1500" b="1"/>
            </a:lvl8pPr>
            <a:lvl9pPr marL="365615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4"/>
            <a:ext cx="3031331" cy="5268383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70"/>
            <a:ext cx="225623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4" y="364071"/>
            <a:ext cx="3833812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8" indent="0">
              <a:buNone/>
              <a:defRPr sz="1100"/>
            </a:lvl3pPr>
            <a:lvl4pPr marL="1371058" indent="0">
              <a:buNone/>
              <a:defRPr sz="900"/>
            </a:lvl4pPr>
            <a:lvl5pPr marL="1828078" indent="0">
              <a:buNone/>
              <a:defRPr sz="900"/>
            </a:lvl5pPr>
            <a:lvl6pPr marL="2285094" indent="0">
              <a:buNone/>
              <a:defRPr sz="900"/>
            </a:lvl6pPr>
            <a:lvl7pPr marL="2742116" indent="0">
              <a:buNone/>
              <a:defRPr sz="900"/>
            </a:lvl7pPr>
            <a:lvl8pPr marL="3199135" indent="0">
              <a:buNone/>
              <a:defRPr sz="900"/>
            </a:lvl8pPr>
            <a:lvl9pPr marL="365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400803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17032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800"/>
            </a:lvl2pPr>
            <a:lvl3pPr marL="914038" indent="0">
              <a:buNone/>
              <a:defRPr sz="2500"/>
            </a:lvl3pPr>
            <a:lvl4pPr marL="1371058" indent="0">
              <a:buNone/>
              <a:defRPr sz="2000"/>
            </a:lvl4pPr>
            <a:lvl5pPr marL="1828078" indent="0">
              <a:buNone/>
              <a:defRPr sz="2000"/>
            </a:lvl5pPr>
            <a:lvl6pPr marL="2285094" indent="0">
              <a:buNone/>
              <a:defRPr sz="2000"/>
            </a:lvl6pPr>
            <a:lvl7pPr marL="2742116" indent="0">
              <a:buNone/>
              <a:defRPr sz="2000"/>
            </a:lvl7pPr>
            <a:lvl8pPr marL="3199135" indent="0">
              <a:buNone/>
              <a:defRPr sz="2000"/>
            </a:lvl8pPr>
            <a:lvl9pPr marL="36561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156454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8" indent="0">
              <a:buNone/>
              <a:defRPr sz="1100"/>
            </a:lvl3pPr>
            <a:lvl4pPr marL="1371058" indent="0">
              <a:buNone/>
              <a:defRPr sz="900"/>
            </a:lvl4pPr>
            <a:lvl5pPr marL="1828078" indent="0">
              <a:buNone/>
              <a:defRPr sz="900"/>
            </a:lvl5pPr>
            <a:lvl6pPr marL="2285094" indent="0">
              <a:buNone/>
              <a:defRPr sz="900"/>
            </a:lvl6pPr>
            <a:lvl7pPr marL="2742116" indent="0">
              <a:buNone/>
              <a:defRPr sz="900"/>
            </a:lvl7pPr>
            <a:lvl8pPr marL="3199135" indent="0">
              <a:buNone/>
              <a:defRPr sz="900"/>
            </a:lvl8pPr>
            <a:lvl9pPr marL="365615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2" y="366184"/>
            <a:ext cx="6172200" cy="1524000"/>
          </a:xfrm>
          <a:prstGeom prst="rect">
            <a:avLst/>
          </a:prstGeom>
        </p:spPr>
        <p:txBody>
          <a:bodyPr vert="horz" lIns="91403" tIns="45702" rIns="91403" bIns="457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133605"/>
            <a:ext cx="6172200" cy="6034617"/>
          </a:xfrm>
          <a:prstGeom prst="rect">
            <a:avLst/>
          </a:prstGeom>
        </p:spPr>
        <p:txBody>
          <a:bodyPr vert="horz" lIns="91403" tIns="45702" rIns="91403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4" y="8475137"/>
            <a:ext cx="1600201" cy="486833"/>
          </a:xfrm>
          <a:prstGeom prst="rect">
            <a:avLst/>
          </a:prstGeom>
        </p:spPr>
        <p:txBody>
          <a:bodyPr vert="horz" lIns="91403" tIns="45702" rIns="91403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4AEA-4A8C-4A79-B459-CB1911F81A6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03" tIns="45702" rIns="91403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5" y="8475137"/>
            <a:ext cx="1600201" cy="486833"/>
          </a:xfrm>
          <a:prstGeom prst="rect">
            <a:avLst/>
          </a:prstGeom>
        </p:spPr>
        <p:txBody>
          <a:bodyPr vert="horz" lIns="91403" tIns="45702" rIns="91403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1BB2-F571-4482-9D1D-7943320C5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91403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7" indent="-285637" algn="l" defTabSz="91403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9" indent="-228509" algn="l" defTabSz="91403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7" indent="-228509" algn="l" defTabSz="91403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87" indent="-228509" algn="l" defTabSz="91403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07" indent="-228509" algn="l" defTabSz="9140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25" indent="-228509" algn="l" defTabSz="9140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45" indent="-228509" algn="l" defTabSz="9140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64" indent="-228509" algn="l" defTabSz="91403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8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8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8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4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16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5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54" algn="l" defTabSz="9140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grpSp>
          <p:nvGrpSpPr>
            <p:cNvPr id="95" name="Group 94"/>
            <p:cNvGrpSpPr/>
            <p:nvPr/>
          </p:nvGrpSpPr>
          <p:grpSpPr>
            <a:xfrm>
              <a:off x="1628804" y="1259633"/>
              <a:ext cx="3096343" cy="6840761"/>
              <a:chOff x="1628802" y="1259632"/>
              <a:chExt cx="3096343" cy="684076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628802" y="1259632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700810" y="1475656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0810" y="1475656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00810" y="1691680"/>
                <a:ext cx="2952327" cy="6120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32857" y="3843536"/>
                <a:ext cx="2088230" cy="22440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Username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32857" y="4211960"/>
                <a:ext cx="2088230" cy="22440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Password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32857" y="4572000"/>
                <a:ext cx="936103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Login</a:t>
                </a:r>
                <a:endParaRPr lang="en-US" sz="1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284984" y="4572000"/>
                <a:ext cx="936103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bg2"/>
                    </a:solidFill>
                  </a:rPr>
                  <a:t>Exit</a:t>
                </a:r>
                <a:endParaRPr lang="en-US" sz="1400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700808" y="5004048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u="sng" dirty="0" smtClean="0">
                  <a:solidFill>
                    <a:srgbClr val="00B0F0"/>
                  </a:solidFill>
                </a:rPr>
                <a:t>Did you forget?</a:t>
              </a:r>
              <a:endParaRPr lang="en-US" sz="1400" u="sng" dirty="0">
                <a:solidFill>
                  <a:srgbClr val="00B0F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0808" y="3491880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Incorrect password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628804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00812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12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12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0812" y="7308306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4987" y="7356312"/>
              <a:ext cx="408044" cy="408044"/>
            </a:xfrm>
            <a:prstGeom prst="rect">
              <a:avLst/>
            </a:prstGeom>
            <a:noFill/>
          </p:spPr>
        </p:pic>
        <p:sp>
          <p:nvSpPr>
            <p:cNvPr id="33" name="Rectangle 32"/>
            <p:cNvSpPr/>
            <p:nvPr/>
          </p:nvSpPr>
          <p:spPr>
            <a:xfrm>
              <a:off x="1700812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44826" y="1979713"/>
              <a:ext cx="2808313" cy="5328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88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2900" y="7380314"/>
              <a:ext cx="360040" cy="360040"/>
            </a:xfrm>
            <a:prstGeom prst="rect">
              <a:avLst/>
            </a:prstGeom>
            <a:noFill/>
          </p:spPr>
        </p:pic>
        <p:pic>
          <p:nvPicPr>
            <p:cNvPr id="11290" name="Picture 26" descr="Sort Icons - Download Free Vector Icons | Noun Projec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72820" y="7380314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5" name="Rectangle 94"/>
            <p:cNvSpPr/>
            <p:nvPr/>
          </p:nvSpPr>
          <p:spPr>
            <a:xfrm>
              <a:off x="1844826" y="6444209"/>
              <a:ext cx="266429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Switch Databases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6" name="Picture 6" descr="Free Icon | Swap horizontal orientation arrows"/>
            <p:cNvPicPr>
              <a:picLocks noChangeArrowheads="1"/>
            </p:cNvPicPr>
            <p:nvPr/>
          </p:nvPicPr>
          <p:blipFill>
            <a:blip r:embed="rId5" cstate="print"/>
            <a:srcRect t="10336" b="11407"/>
            <a:stretch>
              <a:fillRect/>
            </a:stretch>
          </p:blipFill>
          <p:spPr bwMode="auto">
            <a:xfrm>
              <a:off x="4149082" y="6444209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97" name="Rectangle 96"/>
            <p:cNvSpPr/>
            <p:nvPr/>
          </p:nvSpPr>
          <p:spPr>
            <a:xfrm>
              <a:off x="1844826" y="6876257"/>
              <a:ext cx="266429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Log Out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92898" y="6012161"/>
              <a:ext cx="2016224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Personal Settings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34" name="Picture 10" descr="Account Icon of Line style - Available in SVG, PNG, EPS, AI &amp; Icon font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49082" y="6012161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108" name="Rectangle 107"/>
            <p:cNvSpPr/>
            <p:nvPr/>
          </p:nvSpPr>
          <p:spPr>
            <a:xfrm>
              <a:off x="2492898" y="5148065"/>
              <a:ext cx="2016224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Dispatch Mgmt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42" name="Picture 18" descr="Scrum Board Icons - Download Free Vector Icons | Noun Projec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9082" y="5148065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104" name="Rectangle 103"/>
            <p:cNvSpPr/>
            <p:nvPr/>
          </p:nvSpPr>
          <p:spPr>
            <a:xfrm>
              <a:off x="2492898" y="5580113"/>
              <a:ext cx="2016224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User Management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44" name="Picture 20" descr="Users Icon - Free Icons"/>
            <p:cNvPicPr>
              <a:picLocks noChangeAspect="1" noChangeArrowheads="1"/>
            </p:cNvPicPr>
            <p:nvPr/>
          </p:nvPicPr>
          <p:blipFill>
            <a:blip r:embed="rId8" cstate="print"/>
            <a:srcRect l="9774" t="19195" r="9016" b="18790"/>
            <a:stretch>
              <a:fillRect/>
            </a:stretch>
          </p:blipFill>
          <p:spPr bwMode="auto">
            <a:xfrm>
              <a:off x="4149082" y="5652121"/>
              <a:ext cx="360000" cy="274909"/>
            </a:xfrm>
            <a:prstGeom prst="rect">
              <a:avLst/>
            </a:prstGeom>
            <a:noFill/>
          </p:spPr>
        </p:pic>
        <p:sp>
          <p:nvSpPr>
            <p:cNvPr id="115" name="Rectangle 114"/>
            <p:cNvSpPr/>
            <p:nvPr/>
          </p:nvSpPr>
          <p:spPr>
            <a:xfrm>
              <a:off x="2492898" y="2339753"/>
              <a:ext cx="194421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Change Car/Driver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844826" y="1907705"/>
              <a:ext cx="266429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Change…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0" name="Picture 26" descr="Free icon - Free vector icons - Free SVG, PSD, PNG, EPS, Ai &amp; Icon Font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77074" y="2339753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134" name="Rectangle 133"/>
            <p:cNvSpPr/>
            <p:nvPr/>
          </p:nvSpPr>
          <p:spPr>
            <a:xfrm>
              <a:off x="2492898" y="3203849"/>
              <a:ext cx="194421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Change Route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4" name="Picture 30" descr="Route icon - Data Analytics Icons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077074" y="3203849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138" name="Rectangle 137"/>
            <p:cNvSpPr/>
            <p:nvPr/>
          </p:nvSpPr>
          <p:spPr>
            <a:xfrm>
              <a:off x="2492898" y="2771801"/>
              <a:ext cx="194421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Change Date/Time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6" name="Picture 32" descr="Clock Icons - Free Download, PNG and SV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77074" y="2771801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142" name="Rectangle 141"/>
            <p:cNvSpPr/>
            <p:nvPr/>
          </p:nvSpPr>
          <p:spPr>
            <a:xfrm>
              <a:off x="2492898" y="3635897"/>
              <a:ext cx="194421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Change Memo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8" name="Picture 34" descr="Memo Icons - Download Free Vector Icons | Noun Project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077074" y="3635897"/>
              <a:ext cx="360000" cy="360000"/>
            </a:xfrm>
            <a:prstGeom prst="rect">
              <a:avLst/>
            </a:prstGeom>
            <a:noFill/>
          </p:spPr>
        </p:pic>
        <p:grpSp>
          <p:nvGrpSpPr>
            <p:cNvPr id="148" name="Group 147"/>
            <p:cNvGrpSpPr/>
            <p:nvPr/>
          </p:nvGrpSpPr>
          <p:grpSpPr>
            <a:xfrm>
              <a:off x="1844826" y="4211961"/>
              <a:ext cx="2664296" cy="360040"/>
              <a:chOff x="1772816" y="4572000"/>
              <a:chExt cx="2736304" cy="36004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1772816" y="4572000"/>
                <a:ext cx="2736304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468000" rtlCol="0" anchor="ctr"/>
              <a:lstStyle/>
              <a:p>
                <a:pPr algn="r" rtl="1"/>
                <a:r>
                  <a:rPr lang="en-US" sz="1400" dirty="0" smtClean="0">
                    <a:solidFill>
                      <a:schemeClr val="tx1"/>
                    </a:solidFill>
                  </a:rPr>
                  <a:t>Send / Share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0" name="Picture 36" descr="Share icon - Free download on Iconfinder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149080" y="4572000"/>
                <a:ext cx="360000" cy="360000"/>
              </a:xfrm>
              <a:prstGeom prst="rect">
                <a:avLst/>
              </a:prstGeom>
              <a:noFill/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1844826" y="4716017"/>
              <a:ext cx="2664296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Settings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7172" name="Picture 4" descr="Cogwheel, configuration, gear, settings icon - Free download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149082" y="4716017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59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15" cstate="print"/>
            <a:srcRect l="11812" t="11812" r="12884" b="12884"/>
            <a:stretch>
              <a:fillRect/>
            </a:stretch>
          </p:blipFill>
          <p:spPr bwMode="auto">
            <a:xfrm>
              <a:off x="4149080" y="7380312"/>
              <a:ext cx="360040" cy="360040"/>
            </a:xfrm>
            <a:prstGeom prst="rect">
              <a:avLst/>
            </a:prstGeom>
            <a:noFill/>
          </p:spPr>
        </p:pic>
        <p:pic>
          <p:nvPicPr>
            <p:cNvPr id="7178" name="Picture 10" descr="disconnect Vector Icons free download in SVG, PNG Format"/>
            <p:cNvPicPr>
              <a:picLocks noChangeAspect="1" noChangeArrowheads="1"/>
            </p:cNvPicPr>
            <p:nvPr/>
          </p:nvPicPr>
          <p:blipFill>
            <a:blip r:embed="rId16" cstate="print"/>
            <a:srcRect l="11521" t="11521" r="11125" b="11125"/>
            <a:stretch>
              <a:fillRect/>
            </a:stretch>
          </p:blipFill>
          <p:spPr bwMode="auto">
            <a:xfrm>
              <a:off x="4149080" y="6876256"/>
              <a:ext cx="324000" cy="324000"/>
            </a:xfrm>
            <a:prstGeom prst="rect">
              <a:avLst/>
            </a:prstGeom>
            <a:noFill/>
          </p:spPr>
        </p:pic>
        <p:sp>
          <p:nvSpPr>
            <p:cNvPr id="39" name="Rounded Rectangle 38"/>
            <p:cNvSpPr/>
            <p:nvPr/>
          </p:nvSpPr>
          <p:spPr>
            <a:xfrm>
              <a:off x="1700808" y="1907704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880831" y="1259633"/>
            <a:ext cx="3096343" cy="6840761"/>
            <a:chOff x="188640" y="1259632"/>
            <a:chExt cx="3096343" cy="6840761"/>
          </a:xfrm>
        </p:grpSpPr>
        <p:sp>
          <p:nvSpPr>
            <p:cNvPr id="8" name="Rounded Rectangle 7"/>
            <p:cNvSpPr/>
            <p:nvPr/>
          </p:nvSpPr>
          <p:spPr>
            <a:xfrm>
              <a:off x="188640" y="1259632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0648" y="1475656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648" y="1475656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648" y="1691680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0648" y="1691680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04660" y="2051719"/>
              <a:ext cx="1296144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Order # 1234567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772812" y="2051719"/>
              <a:ext cx="1296144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b="1" dirty="0" smtClean="0">
                  <a:solidFill>
                    <a:schemeClr val="tx1"/>
                  </a:solidFill>
                </a:rPr>
                <a:t>Assign # 12345678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04660" y="2678429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 Name : (Key)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628796" y="4067943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5" name="Picture 2" descr="Calendar icon - time, interface, organization, calendars, date,  administration, schedule, time and date, cal… | Calendar icon, Minimalist  icons, Minimalist calend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0924" y="4067943"/>
              <a:ext cx="288032" cy="288032"/>
            </a:xfrm>
            <a:prstGeom prst="rect">
              <a:avLst/>
            </a:prstGeom>
            <a:noFill/>
          </p:spPr>
        </p:pic>
        <p:pic>
          <p:nvPicPr>
            <p:cNvPr id="46" name="Picture 32" descr="Clock Icons - Free Download, PNG and 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8756" y="4067943"/>
              <a:ext cx="288032" cy="288032"/>
            </a:xfrm>
            <a:prstGeom prst="rect">
              <a:avLst/>
            </a:prstGeom>
            <a:noFill/>
          </p:spPr>
        </p:pic>
        <p:sp>
          <p:nvSpPr>
            <p:cNvPr id="47" name="Rounded Rectangle 46"/>
            <p:cNvSpPr/>
            <p:nvPr/>
          </p:nvSpPr>
          <p:spPr>
            <a:xfrm>
              <a:off x="404660" y="4067943"/>
              <a:ext cx="792088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8" name="Picture 30" descr="Route icon - Data Analytics Icon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0924" y="4726696"/>
              <a:ext cx="288032" cy="288032"/>
            </a:xfrm>
            <a:prstGeom prst="rect">
              <a:avLst/>
            </a:prstGeom>
            <a:noFill/>
          </p:spPr>
        </p:pic>
        <p:sp>
          <p:nvSpPr>
            <p:cNvPr id="49" name="Rounded Rectangle 48"/>
            <p:cNvSpPr/>
            <p:nvPr/>
          </p:nvSpPr>
          <p:spPr>
            <a:xfrm>
              <a:off x="404660" y="4726696"/>
              <a:ext cx="1152128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Destination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04660" y="5086736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Route Description : (Key)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28796" y="4726696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Departure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2" name="Picture 24" descr="Car Steering Wheel Svg Png Icon Free Download (#10415) - OnlineWebFonts.CO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0924" y="5724127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53" name="Picture 26" descr="Free icon - Free vector icons - Free SVG, PSD, PNG, EPS, Ai &amp; Icon Font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80924" y="6084167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54" name="Rounded Rectangle 53"/>
            <p:cNvSpPr/>
            <p:nvPr/>
          </p:nvSpPr>
          <p:spPr>
            <a:xfrm>
              <a:off x="1124740" y="5724127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Driver Name : (Key)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628796" y="6084167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 License No.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04660" y="6084167"/>
              <a:ext cx="1152128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 Type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58" name="Straight Connector 57"/>
            <p:cNvCxnSpPr>
              <a:endCxn id="59" idx="1"/>
            </p:cNvCxnSpPr>
            <p:nvPr/>
          </p:nvCxnSpPr>
          <p:spPr>
            <a:xfrm>
              <a:off x="404659" y="5580111"/>
              <a:ext cx="864097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1268756" y="5446777"/>
              <a:ext cx="1008111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Assignment</a:t>
              </a:r>
            </a:p>
          </p:txBody>
        </p:sp>
        <p:cxnSp>
          <p:nvCxnSpPr>
            <p:cNvPr id="60" name="Straight Connector 59"/>
            <p:cNvCxnSpPr>
              <a:stCxn id="59" idx="3"/>
            </p:cNvCxnSpPr>
            <p:nvPr/>
          </p:nvCxnSpPr>
          <p:spPr>
            <a:xfrm>
              <a:off x="2276867" y="5580112"/>
              <a:ext cx="864095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04659" y="4582680"/>
              <a:ext cx="1080121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1484779" y="4427985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Route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060845" y="4582681"/>
              <a:ext cx="1080119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04660" y="2534413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1340764" y="2411759"/>
              <a:ext cx="864096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2204860" y="2534413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04660" y="3934608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1340763" y="3801273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Scheduling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2204860" y="3934608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04660" y="3038469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Contact Name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04660" y="3398509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Contact Phone Number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2" name="Picture 4" descr="Phone Icon Svg Png Icon Free Download (#403401) - OnlineWebFonts.COM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4660" y="3398509"/>
              <a:ext cx="288000" cy="288000"/>
            </a:xfrm>
            <a:prstGeom prst="rect">
              <a:avLst/>
            </a:prstGeom>
            <a:noFill/>
          </p:spPr>
        </p:pic>
        <p:cxnSp>
          <p:nvCxnSpPr>
            <p:cNvPr id="73" name="Straight Connector 72"/>
            <p:cNvCxnSpPr>
              <a:endCxn id="74" idx="1"/>
            </p:cNvCxnSpPr>
            <p:nvPr/>
          </p:nvCxnSpPr>
          <p:spPr>
            <a:xfrm>
              <a:off x="404659" y="6588223"/>
              <a:ext cx="86409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1268756" y="6454888"/>
              <a:ext cx="1008111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</a:t>
              </a:r>
            </a:p>
          </p:txBody>
        </p:sp>
        <p:cxnSp>
          <p:nvCxnSpPr>
            <p:cNvPr id="75" name="Straight Connector 74"/>
            <p:cNvCxnSpPr>
              <a:stCxn id="74" idx="3"/>
            </p:cNvCxnSpPr>
            <p:nvPr/>
          </p:nvCxnSpPr>
          <p:spPr>
            <a:xfrm>
              <a:off x="2276867" y="6588223"/>
              <a:ext cx="864096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14" descr="Check Mark Icons - Download Free Vector Icons | Noun Project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32652" y="6732239"/>
              <a:ext cx="421510" cy="432048"/>
            </a:xfrm>
            <a:prstGeom prst="rect">
              <a:avLst/>
            </a:prstGeom>
            <a:noFill/>
          </p:spPr>
        </p:pic>
        <p:sp>
          <p:nvSpPr>
            <p:cNvPr id="77" name="Rounded Rectangle 76"/>
            <p:cNvSpPr/>
            <p:nvPr/>
          </p:nvSpPr>
          <p:spPr>
            <a:xfrm>
              <a:off x="908716" y="6804247"/>
              <a:ext cx="216024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Completed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0644" y="7308303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4660" y="738031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80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10" cstate="print"/>
            <a:srcRect l="11812" t="11812" r="12884" b="12884"/>
            <a:stretch>
              <a:fillRect/>
            </a:stretch>
          </p:blipFill>
          <p:spPr bwMode="auto">
            <a:xfrm>
              <a:off x="2780924" y="7380311"/>
              <a:ext cx="360040" cy="360040"/>
            </a:xfrm>
            <a:prstGeom prst="rect">
              <a:avLst/>
            </a:prstGeom>
            <a:noFill/>
          </p:spPr>
        </p:pic>
        <p:pic>
          <p:nvPicPr>
            <p:cNvPr id="81" name="Picture 36" descr="Share icon - Free download on Iconfinder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124740" y="738031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82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988836" y="7380311"/>
              <a:ext cx="360000" cy="36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0831" y="1259633"/>
            <a:ext cx="3096343" cy="6840761"/>
            <a:chOff x="3501008" y="1259632"/>
            <a:chExt cx="3096343" cy="6840761"/>
          </a:xfrm>
        </p:grpSpPr>
        <p:sp>
          <p:nvSpPr>
            <p:cNvPr id="5" name="Rounded Rectangle 4"/>
            <p:cNvSpPr/>
            <p:nvPr/>
          </p:nvSpPr>
          <p:spPr>
            <a:xfrm>
              <a:off x="3501008" y="1259632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73016" y="1475656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73016" y="1475656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3016" y="1691680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3016" y="1691680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17028" y="2051719"/>
              <a:ext cx="1296144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bg1">
                      <a:lumMod val="50000"/>
                    </a:schemeClr>
                  </a:solidFill>
                </a:rPr>
                <a:t>Order # 1234567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85180" y="2051719"/>
              <a:ext cx="1296144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b="1" dirty="0" smtClean="0">
                  <a:solidFill>
                    <a:schemeClr val="tx1"/>
                  </a:solidFill>
                </a:rPr>
                <a:t>Assign # 12345678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73012" y="7308303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028" y="738031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14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6093292" y="7380311"/>
              <a:ext cx="360040" cy="360040"/>
            </a:xfrm>
            <a:prstGeom prst="rect">
              <a:avLst/>
            </a:prstGeom>
            <a:noFill/>
          </p:spPr>
        </p:pic>
        <p:pic>
          <p:nvPicPr>
            <p:cNvPr id="15" name="Picture 36" descr="Share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37108" y="738031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16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01204" y="7380311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17" name="Picture 34" descr="Memo Icons - Download Free Vector Icons | Noun Project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93296" y="2699792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18" name="Rounded Rectangle 17"/>
            <p:cNvSpPr/>
            <p:nvPr/>
          </p:nvSpPr>
          <p:spPr>
            <a:xfrm>
              <a:off x="3717032" y="2699792"/>
              <a:ext cx="2304256" cy="1152128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*Memo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Picture 4" descr="Free icon - Free vector icons - Free SVG, PSD, PNG, EPS, Ai &amp; Icon Fon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3296" y="4499992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20" name="Rounded Rectangle 19"/>
            <p:cNvSpPr/>
            <p:nvPr/>
          </p:nvSpPr>
          <p:spPr>
            <a:xfrm>
              <a:off x="3717032" y="4139952"/>
              <a:ext cx="230425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Referenced Doc. Number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1" name="Picture 10" descr="Currency Ils Israeli Shekel Sign Svg Png Icon Free Download (#455864) -  OnlineWebFonts.COM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93296" y="5137383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22" name="Rounded Rectangle 21"/>
            <p:cNvSpPr/>
            <p:nvPr/>
          </p:nvSpPr>
          <p:spPr>
            <a:xfrm>
              <a:off x="4941168" y="5137383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Price A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717032" y="5137383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Quantity A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25144" y="5209391"/>
              <a:ext cx="28803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x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17032" y="5569431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Total A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41168" y="6145495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Price B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717032" y="6145495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Quantity B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25144" y="6217503"/>
              <a:ext cx="28803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100" dirty="0" smtClean="0">
                  <a:solidFill>
                    <a:schemeClr val="tx1"/>
                  </a:solidFill>
                </a:rPr>
                <a:t>x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717032" y="6577543"/>
              <a:ext cx="1080120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Total B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717032" y="6505535"/>
              <a:ext cx="10801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10" descr="Currency Ils Israeli Shekel Sign Svg Png Icon Free Download (#455864) -  OnlineWebFonts.COM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93296" y="6145495"/>
              <a:ext cx="288032" cy="288032"/>
            </a:xfrm>
            <a:prstGeom prst="rect">
              <a:avLst/>
            </a:prstGeom>
            <a:noFill/>
          </p:spPr>
        </p:pic>
        <p:cxnSp>
          <p:nvCxnSpPr>
            <p:cNvPr id="32" name="Straight Connector 31"/>
            <p:cNvCxnSpPr>
              <a:endCxn id="33" idx="1"/>
            </p:cNvCxnSpPr>
            <p:nvPr/>
          </p:nvCxnSpPr>
          <p:spPr>
            <a:xfrm>
              <a:off x="3717031" y="2555776"/>
              <a:ext cx="1080121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797152" y="2422442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Notes</a:t>
              </a:r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>
              <a:off x="5373217" y="2555777"/>
              <a:ext cx="1080117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6" idx="1"/>
            </p:cNvCxnSpPr>
            <p:nvPr/>
          </p:nvCxnSpPr>
          <p:spPr>
            <a:xfrm>
              <a:off x="3717031" y="3995936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53135" y="3862601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Documents</a:t>
              </a:r>
            </a:p>
          </p:txBody>
        </p:sp>
        <p:cxnSp>
          <p:nvCxnSpPr>
            <p:cNvPr id="37" name="Straight Connector 36"/>
            <p:cNvCxnSpPr>
              <a:stCxn id="36" idx="3"/>
            </p:cNvCxnSpPr>
            <p:nvPr/>
          </p:nvCxnSpPr>
          <p:spPr>
            <a:xfrm>
              <a:off x="5517230" y="3995936"/>
              <a:ext cx="936107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39" idx="1"/>
            </p:cNvCxnSpPr>
            <p:nvPr/>
          </p:nvCxnSpPr>
          <p:spPr>
            <a:xfrm>
              <a:off x="3717031" y="4993367"/>
              <a:ext cx="1080121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4797152" y="4860033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Pricing</a:t>
              </a:r>
            </a:p>
          </p:txBody>
        </p:sp>
        <p:cxnSp>
          <p:nvCxnSpPr>
            <p:cNvPr id="40" name="Straight Connector 39"/>
            <p:cNvCxnSpPr>
              <a:stCxn id="39" idx="3"/>
            </p:cNvCxnSpPr>
            <p:nvPr/>
          </p:nvCxnSpPr>
          <p:spPr>
            <a:xfrm>
              <a:off x="5373217" y="4993368"/>
              <a:ext cx="1080117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2" idx="1"/>
            </p:cNvCxnSpPr>
            <p:nvPr/>
          </p:nvCxnSpPr>
          <p:spPr>
            <a:xfrm>
              <a:off x="3717031" y="6001479"/>
              <a:ext cx="936104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4653135" y="5868145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Pricing (2)</a:t>
              </a: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>
            <a:xfrm>
              <a:off x="5517230" y="6001480"/>
              <a:ext cx="936107" cy="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093296" y="4139952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Rounded Rectangle 44"/>
            <p:cNvSpPr/>
            <p:nvPr/>
          </p:nvSpPr>
          <p:spPr>
            <a:xfrm>
              <a:off x="3717032" y="4499992"/>
              <a:ext cx="230425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Shipping Invoice / Visa Number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880831" y="1331642"/>
            <a:ext cx="3096343" cy="6840761"/>
            <a:chOff x="1628800" y="1331640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628800" y="1331640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00808" y="1547664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08" y="1547664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08" y="1763688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0808" y="1835696"/>
              <a:ext cx="2952327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0808" y="7380313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8998" y="7404316"/>
              <a:ext cx="408044" cy="408044"/>
            </a:xfrm>
            <a:prstGeom prst="rect">
              <a:avLst/>
            </a:prstGeom>
            <a:noFill/>
          </p:spPr>
        </p:pic>
        <p:sp>
          <p:nvSpPr>
            <p:cNvPr id="33" name="Rectangle 32"/>
            <p:cNvSpPr/>
            <p:nvPr/>
          </p:nvSpPr>
          <p:spPr>
            <a:xfrm>
              <a:off x="1700808" y="1763688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204864" y="2123728"/>
              <a:ext cx="1944214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Quick Search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916830" y="3203848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100" b="1" dirty="0" smtClean="0">
                  <a:solidFill>
                    <a:schemeClr val="tx1"/>
                  </a:solidFill>
                </a:rPr>
                <a:t>Search in(category/field)…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916830" y="2771800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Search for (text)…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916830" y="3635896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Search where(specific levels/dates)…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2814" y="74523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8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 l="11812" t="11812" r="12884" b="12884"/>
            <a:stretch>
              <a:fillRect/>
            </a:stretch>
          </p:blipFill>
          <p:spPr bwMode="auto">
            <a:xfrm>
              <a:off x="4221086" y="7452320"/>
              <a:ext cx="360040" cy="360040"/>
            </a:xfrm>
            <a:prstGeom prst="rect">
              <a:avLst/>
            </a:prstGeom>
            <a:noFill/>
          </p:spPr>
        </p:pic>
        <p:pic>
          <p:nvPicPr>
            <p:cNvPr id="99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5" cstate="print"/>
            <a:srcRect l="11111" t="11111" r="11111" b="11111"/>
            <a:stretch>
              <a:fillRect/>
            </a:stretch>
          </p:blipFill>
          <p:spPr bwMode="auto">
            <a:xfrm>
              <a:off x="2492894" y="7380312"/>
              <a:ext cx="504056" cy="504056"/>
            </a:xfrm>
            <a:prstGeom prst="rect">
              <a:avLst/>
            </a:prstGeom>
            <a:noFill/>
          </p:spPr>
        </p:pic>
        <p:cxnSp>
          <p:nvCxnSpPr>
            <p:cNvPr id="102" name="Straight Connector 101"/>
            <p:cNvCxnSpPr/>
            <p:nvPr/>
          </p:nvCxnSpPr>
          <p:spPr>
            <a:xfrm>
              <a:off x="1700806" y="4572000"/>
              <a:ext cx="2952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1772814" y="4644008"/>
              <a:ext cx="2880319" cy="864096"/>
              <a:chOff x="1700808" y="2483768"/>
              <a:chExt cx="2952328" cy="864096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2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005065" y="2483768"/>
                <a:ext cx="648071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Mar 15</a:t>
                </a:r>
              </a:p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  <a:p>
                <a:pPr algn="ctr" rtl="1"/>
                <a:r>
                  <a:rPr lang="he-IL" sz="1100" dirty="0" smtClean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20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21" name="Group 120"/>
            <p:cNvGrpSpPr/>
            <p:nvPr/>
          </p:nvGrpSpPr>
          <p:grpSpPr>
            <a:xfrm>
              <a:off x="1772814" y="5580112"/>
              <a:ext cx="2880319" cy="864096"/>
              <a:chOff x="1700808" y="2483768"/>
              <a:chExt cx="2952328" cy="86409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2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005065" y="2483768"/>
                <a:ext cx="648071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Mar 15</a:t>
                </a:r>
              </a:p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  <a:p>
                <a:pPr algn="ctr" rtl="1"/>
                <a:r>
                  <a:rPr lang="he-IL" sz="1100" dirty="0" smtClean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29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131" name="Rectangle 130"/>
            <p:cNvSpPr/>
            <p:nvPr/>
          </p:nvSpPr>
          <p:spPr>
            <a:xfrm>
              <a:off x="1772814" y="6516216"/>
              <a:ext cx="2880319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005064" y="6516216"/>
              <a:ext cx="632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Key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00806" y="4644008"/>
              <a:ext cx="7201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700806" y="5292080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2856" y="4283968"/>
              <a:ext cx="2088234" cy="2160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Search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00806" y="2483768"/>
              <a:ext cx="45719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700806" y="2782481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844824" y="4057263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ounded Rectangle 145"/>
            <p:cNvSpPr/>
            <p:nvPr/>
          </p:nvSpPr>
          <p:spPr>
            <a:xfrm>
              <a:off x="2924944" y="3923929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2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645024" y="4057263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844824" y="262778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ounded Rectangle 148"/>
            <p:cNvSpPr/>
            <p:nvPr/>
          </p:nvSpPr>
          <p:spPr>
            <a:xfrm>
              <a:off x="2924944" y="2494449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1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645024" y="262778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00806" y="4211960"/>
              <a:ext cx="2952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06" name="Picture 2" descr="Remove Icon – Free Download, PNG and Vecto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49080" y="2771800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154" name="Rectangle 153"/>
            <p:cNvSpPr/>
            <p:nvPr/>
          </p:nvSpPr>
          <p:spPr>
            <a:xfrm>
              <a:off x="1916832" y="6516216"/>
              <a:ext cx="207242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Customer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772814" y="6876256"/>
              <a:ext cx="2880319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005064" y="6876256"/>
              <a:ext cx="632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Key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916832" y="6876256"/>
              <a:ext cx="207242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Route Description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880831" y="1331642"/>
            <a:ext cx="3096343" cy="6840761"/>
            <a:chOff x="1628800" y="1331640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628800" y="1331640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00808" y="1547664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08" y="1547664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08" y="1763688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0808" y="1835696"/>
              <a:ext cx="2952327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0808" y="7380313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28998" y="7404316"/>
              <a:ext cx="408044" cy="408044"/>
            </a:xfrm>
            <a:prstGeom prst="rect">
              <a:avLst/>
            </a:prstGeom>
            <a:noFill/>
          </p:spPr>
        </p:pic>
        <p:sp>
          <p:nvSpPr>
            <p:cNvPr id="33" name="Rectangle 32"/>
            <p:cNvSpPr/>
            <p:nvPr/>
          </p:nvSpPr>
          <p:spPr>
            <a:xfrm>
              <a:off x="1700808" y="1763688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204864" y="2123728"/>
              <a:ext cx="1944214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Quick Sort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916830" y="3203848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100" b="1" dirty="0" smtClean="0">
                  <a:solidFill>
                    <a:schemeClr val="tx1"/>
                  </a:solidFill>
                </a:rPr>
                <a:t>In ascending/descending order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916830" y="2771800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Sort by…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2814" y="745236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8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 l="11812" t="11812" r="12884" b="12884"/>
            <a:stretch>
              <a:fillRect/>
            </a:stretch>
          </p:blipFill>
          <p:spPr bwMode="auto">
            <a:xfrm>
              <a:off x="4221086" y="7452320"/>
              <a:ext cx="360040" cy="360040"/>
            </a:xfrm>
            <a:prstGeom prst="rect">
              <a:avLst/>
            </a:prstGeom>
            <a:noFill/>
          </p:spPr>
        </p:pic>
        <p:pic>
          <p:nvPicPr>
            <p:cNvPr id="99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5" cstate="print"/>
            <a:srcRect l="11111" t="11111" r="11111" b="11111"/>
            <a:stretch>
              <a:fillRect/>
            </a:stretch>
          </p:blipFill>
          <p:spPr bwMode="auto">
            <a:xfrm>
              <a:off x="2492894" y="7380312"/>
              <a:ext cx="504056" cy="504056"/>
            </a:xfrm>
            <a:prstGeom prst="rect">
              <a:avLst/>
            </a:prstGeom>
            <a:noFill/>
          </p:spPr>
        </p:pic>
        <p:sp>
          <p:nvSpPr>
            <p:cNvPr id="141" name="Rectangle 140"/>
            <p:cNvSpPr/>
            <p:nvPr/>
          </p:nvSpPr>
          <p:spPr>
            <a:xfrm>
              <a:off x="2204864" y="7020272"/>
              <a:ext cx="2088234" cy="2160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Sort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00806" y="2483768"/>
              <a:ext cx="45719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700806" y="2782481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844824" y="3625215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ounded Rectangle 145"/>
            <p:cNvSpPr/>
            <p:nvPr/>
          </p:nvSpPr>
          <p:spPr>
            <a:xfrm>
              <a:off x="2924944" y="3491880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2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645024" y="3625215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844824" y="262778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ounded Rectangle 148"/>
            <p:cNvSpPr/>
            <p:nvPr/>
          </p:nvSpPr>
          <p:spPr>
            <a:xfrm>
              <a:off x="2924944" y="2494449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1</a:t>
              </a: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645024" y="262778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700808" y="6876256"/>
              <a:ext cx="2952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506" name="Picture 2" descr="Remove Icon – Free Download, PNG and Vecto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49080" y="2771800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60" name="Rounded Rectangle 59"/>
            <p:cNvSpPr/>
            <p:nvPr/>
          </p:nvSpPr>
          <p:spPr>
            <a:xfrm>
              <a:off x="1916830" y="4211960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In ascending/descending order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916830" y="3779912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Sort by…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844824" y="4633327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2924944" y="4499992"/>
              <a:ext cx="57606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3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645024" y="4633327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2" descr="Remove Icon – Free Download, PNG and Vecto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49080" y="3779912"/>
              <a:ext cx="288000" cy="288000"/>
            </a:xfrm>
            <a:prstGeom prst="rect">
              <a:avLst/>
            </a:prstGeom>
            <a:noFill/>
          </p:spPr>
        </p:pic>
        <p:sp>
          <p:nvSpPr>
            <p:cNvPr id="66" name="Rounded Rectangle 65"/>
            <p:cNvSpPr/>
            <p:nvPr/>
          </p:nvSpPr>
          <p:spPr>
            <a:xfrm>
              <a:off x="1916830" y="5220072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In ascending/descending order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916830" y="4788024"/>
              <a:ext cx="2520280" cy="288032"/>
            </a:xfrm>
            <a:prstGeom prst="roundRect">
              <a:avLst>
                <a:gd name="adj" fmla="val 343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Sort by…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pic>
          <p:nvPicPr>
            <p:cNvPr id="70" name="Picture 2" descr="Remove Icon – Free Download, PNG and Vecto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49080" y="4788024"/>
              <a:ext cx="288000" cy="288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880831" y="1331642"/>
            <a:ext cx="3096343" cy="6840761"/>
            <a:chOff x="1880831" y="1331642"/>
            <a:chExt cx="3096343" cy="6840761"/>
          </a:xfrm>
        </p:grpSpPr>
        <p:grpSp>
          <p:nvGrpSpPr>
            <p:cNvPr id="111" name="Group 110"/>
            <p:cNvGrpSpPr/>
            <p:nvPr/>
          </p:nvGrpSpPr>
          <p:grpSpPr>
            <a:xfrm>
              <a:off x="1880831" y="1331642"/>
              <a:ext cx="3096343" cy="6840761"/>
              <a:chOff x="1628800" y="1331640"/>
              <a:chExt cx="3096343" cy="684076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628800" y="1331640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700808" y="1547664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00808" y="1547664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00808" y="1763688"/>
                <a:ext cx="2952327" cy="612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00808" y="1835696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00808" y="7380313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74" name="Picture 10" descr="Plus Button Svg Png Icon Free Download (#45824) - OnlineWebFonts.CO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96952" y="7452320"/>
                <a:ext cx="408044" cy="408044"/>
              </a:xfrm>
              <a:prstGeom prst="rect">
                <a:avLst/>
              </a:prstGeom>
              <a:noFill/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1700808" y="1763688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pic>
            <p:nvPicPr>
              <p:cNvPr id="97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72814" y="7452360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98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1812" t="11812" r="12884" b="12884"/>
              <a:stretch>
                <a:fillRect/>
              </a:stretch>
            </p:blipFill>
            <p:spPr bwMode="auto">
              <a:xfrm>
                <a:off x="4221086" y="7452320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143" name="Rectangle 142"/>
              <p:cNvSpPr/>
              <p:nvPr/>
            </p:nvSpPr>
            <p:spPr>
              <a:xfrm>
                <a:off x="1700806" y="2483768"/>
                <a:ext cx="45719" cy="2016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1700806" y="2782481"/>
                <a:ext cx="72008" cy="50405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4864" y="2060104"/>
                <a:ext cx="1944214" cy="20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Client Index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72816" y="2339752"/>
                <a:ext cx="2880320" cy="504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844824" y="2443803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Client Name : (Key)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endCxn id="69" idx="1"/>
              </p:cNvCxnSpPr>
              <p:nvPr/>
            </p:nvCxnSpPr>
            <p:spPr>
              <a:xfrm flipV="1">
                <a:off x="1844823" y="3646577"/>
                <a:ext cx="936104" cy="10682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69" idx="3"/>
              </p:cNvCxnSpPr>
              <p:nvPr/>
            </p:nvCxnSpPr>
            <p:spPr>
              <a:xfrm>
                <a:off x="3645022" y="3646577"/>
                <a:ext cx="936107" cy="1068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ounded Rectangle 57"/>
              <p:cNvSpPr/>
              <p:nvPr/>
            </p:nvSpPr>
            <p:spPr>
              <a:xfrm>
                <a:off x="1844824" y="2803843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Contact Name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44824" y="3163883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Contact Phone Number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68" name="Picture 4" descr="Phone Icon Svg Png Icon Free Download (#403401) - OnlineWebFonts.CO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44824" y="3163883"/>
                <a:ext cx="288000" cy="288000"/>
              </a:xfrm>
              <a:prstGeom prst="rect">
                <a:avLst/>
              </a:prstGeom>
              <a:noFill/>
            </p:spPr>
          </p:pic>
          <p:sp>
            <p:nvSpPr>
              <p:cNvPr id="69" name="Rounded Rectangle 68"/>
              <p:cNvSpPr/>
              <p:nvPr/>
            </p:nvSpPr>
            <p:spPr>
              <a:xfrm>
                <a:off x="2780927" y="3513242"/>
                <a:ext cx="864095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Contact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844824" y="3779912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Second Phone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1844824" y="4139952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Email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844824" y="4499992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Fax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844824" y="4860032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Physical Address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84" name="Straight Connector 83"/>
              <p:cNvCxnSpPr>
                <a:endCxn id="87" idx="1"/>
              </p:cNvCxnSpPr>
              <p:nvPr/>
            </p:nvCxnSpPr>
            <p:spPr>
              <a:xfrm flipV="1">
                <a:off x="1844823" y="5374772"/>
                <a:ext cx="936104" cy="106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7" idx="3"/>
              </p:cNvCxnSpPr>
              <p:nvPr/>
            </p:nvCxnSpPr>
            <p:spPr>
              <a:xfrm>
                <a:off x="3645022" y="5374772"/>
                <a:ext cx="936107" cy="1067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ounded Rectangle 86"/>
              <p:cNvSpPr/>
              <p:nvPr/>
            </p:nvSpPr>
            <p:spPr>
              <a:xfrm>
                <a:off x="2780927" y="5241437"/>
                <a:ext cx="864095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Accounting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284984" y="5508104"/>
                <a:ext cx="122413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Discount %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3284984" y="5868144"/>
                <a:ext cx="122413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Payment Terms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844824" y="5508104"/>
                <a:ext cx="1296144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Currency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844824" y="5868144"/>
                <a:ext cx="1296144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Accounting ID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4" name="Straight Connector 103"/>
              <p:cNvCxnSpPr>
                <a:endCxn id="106" idx="1"/>
              </p:cNvCxnSpPr>
              <p:nvPr/>
            </p:nvCxnSpPr>
            <p:spPr>
              <a:xfrm flipV="1">
                <a:off x="1844823" y="6454889"/>
                <a:ext cx="936104" cy="1068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6" idx="3"/>
              </p:cNvCxnSpPr>
              <p:nvPr/>
            </p:nvCxnSpPr>
            <p:spPr>
              <a:xfrm>
                <a:off x="3645022" y="6454889"/>
                <a:ext cx="936107" cy="106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ounded Rectangle 105"/>
              <p:cNvSpPr/>
              <p:nvPr/>
            </p:nvSpPr>
            <p:spPr>
              <a:xfrm>
                <a:off x="2780927" y="6321554"/>
                <a:ext cx="864095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Service</a:t>
                </a:r>
                <a:endPara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284984" y="6948264"/>
                <a:ext cx="122413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Start Date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1844824" y="6948264"/>
                <a:ext cx="1296144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 Date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465001" y="6588225"/>
                <a:ext cx="720081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Active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096849" y="6588225"/>
                <a:ext cx="720081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Inactive</a:t>
                </a:r>
              </a:p>
            </p:txBody>
          </p:sp>
        </p:grpSp>
        <p:grpSp>
          <p:nvGrpSpPr>
            <p:cNvPr id="41" name="Group 55"/>
            <p:cNvGrpSpPr/>
            <p:nvPr/>
          </p:nvGrpSpPr>
          <p:grpSpPr>
            <a:xfrm>
              <a:off x="4365105" y="6660234"/>
              <a:ext cx="144016" cy="144017"/>
              <a:chOff x="4221088" y="5580112"/>
              <a:chExt cx="144016" cy="14401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221088" y="5580112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21088" y="5580112"/>
                <a:ext cx="144016" cy="144016"/>
              </a:xfrm>
              <a:prstGeom prst="rect">
                <a:avLst/>
              </a:prstGeom>
              <a:noFill/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2996955" y="6660234"/>
              <a:ext cx="144016" cy="14401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5" tIns="45708" rIns="91415" bIns="45708"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1880831" y="1403650"/>
            <a:ext cx="3096343" cy="6840761"/>
            <a:chOff x="1880829" y="1403649"/>
            <a:chExt cx="3096343" cy="6840761"/>
          </a:xfrm>
        </p:grpSpPr>
        <p:grpSp>
          <p:nvGrpSpPr>
            <p:cNvPr id="194" name="Group 193"/>
            <p:cNvGrpSpPr/>
            <p:nvPr/>
          </p:nvGrpSpPr>
          <p:grpSpPr>
            <a:xfrm>
              <a:off x="1880829" y="1403649"/>
              <a:ext cx="3096343" cy="6840761"/>
              <a:chOff x="188640" y="1403648"/>
              <a:chExt cx="3096343" cy="684076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88640" y="1403648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60648" y="1619672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0648" y="1619672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0648" y="1835696"/>
                <a:ext cx="2952327" cy="612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0648" y="1907704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0648" y="7452321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0648" y="1835696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pic>
            <p:nvPicPr>
              <p:cNvPr id="97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32654" y="7524368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98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812" t="11812" r="12884" b="12884"/>
              <a:stretch>
                <a:fillRect/>
              </a:stretch>
            </p:blipFill>
            <p:spPr bwMode="auto">
              <a:xfrm>
                <a:off x="2780926" y="7524328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764704" y="2132112"/>
                <a:ext cx="1944214" cy="20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Change Driver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2656" y="2411760"/>
                <a:ext cx="2880320" cy="504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04663" y="2555778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selected</a:t>
                </a:r>
              </a:p>
            </p:txBody>
          </p:sp>
          <p:pic>
            <p:nvPicPr>
              <p:cNvPr id="42" name="Picture 24" descr="Car Steering Wheel Svg Png Icon Free Download (#10415) - OnlineWebFonts.CO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780928" y="3347864"/>
                <a:ext cx="288000" cy="288000"/>
              </a:xfrm>
              <a:prstGeom prst="rect">
                <a:avLst/>
              </a:prstGeom>
              <a:noFill/>
            </p:spPr>
          </p:pic>
          <p:pic>
            <p:nvPicPr>
              <p:cNvPr id="43" name="Picture 26" descr="Free icon - Free vector icons - Free SVG, PSD, PNG, EPS, Ai &amp; Icon Fon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780928" y="4132109"/>
                <a:ext cx="288000" cy="288000"/>
              </a:xfrm>
              <a:prstGeom prst="rect">
                <a:avLst/>
              </a:prstGeom>
              <a:noFill/>
            </p:spPr>
          </p:pic>
          <p:sp>
            <p:nvSpPr>
              <p:cNvPr id="44" name="Rounded Rectangle 43"/>
              <p:cNvSpPr/>
              <p:nvPr/>
            </p:nvSpPr>
            <p:spPr>
              <a:xfrm>
                <a:off x="404664" y="3347864"/>
                <a:ext cx="2160240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Driver Name : (Key)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04664" y="4132109"/>
                <a:ext cx="2160240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Car License No.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04664" y="4492149"/>
                <a:ext cx="2160240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Car Type </a:t>
                </a:r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Desc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628800" y="2555776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 assignments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404663" y="2771801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assigned to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628800" y="2771801"/>
                <a:ext cx="144016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 different drivers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04663" y="2987825"/>
                <a:ext cx="1728192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be reassigned to…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20888" y="3844077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04663" y="3772069"/>
                <a:ext cx="2016225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 rtl="1"/>
                <a:r>
                  <a:rPr 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Change vehicle with driver</a:t>
                </a: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260648" y="4860032"/>
                <a:ext cx="29523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332656" y="4932040"/>
                <a:ext cx="2880319" cy="864096"/>
                <a:chOff x="1700808" y="2483768"/>
                <a:chExt cx="2952328" cy="864096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1700808" y="2483768"/>
                  <a:ext cx="2952328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708920" y="2483768"/>
                  <a:ext cx="137653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/>
                  <a:r>
                    <a:rPr lang="en-US" sz="1200" dirty="0">
                      <a:solidFill>
                        <a:schemeClr val="tx1"/>
                      </a:solidFill>
                    </a:rPr>
                    <a:t>Customer Name</a:t>
                  </a: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988840" y="2699792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Complete Route Description …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005065" y="2483768"/>
                  <a:ext cx="648071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Mar 15</a:t>
                  </a:r>
                </a:p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  <a:p>
                  <a:pPr algn="ctr" rtl="1"/>
                  <a:r>
                    <a:rPr lang="he-IL" sz="1100" dirty="0" smtClean="0">
                      <a:solidFill>
                        <a:schemeClr val="tx1"/>
                      </a:solidFill>
                    </a:rPr>
                    <a:t>08:15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sz="1100" dirty="0">
                      <a:solidFill>
                        <a:schemeClr val="tx1"/>
                      </a:solidFill>
                    </a:rPr>
                  </a:br>
                  <a:r>
                    <a:rPr lang="he-IL" sz="1100" dirty="0">
                      <a:solidFill>
                        <a:schemeClr val="tx1"/>
                      </a:solidFill>
                    </a:rPr>
                    <a:t>-</a:t>
                  </a:r>
                </a:p>
                <a:p>
                  <a:pPr algn="ctr" rtl="1"/>
                  <a:r>
                    <a:rPr lang="he-IL" sz="1100" dirty="0">
                      <a:solidFill>
                        <a:schemeClr val="tx1"/>
                      </a:solidFill>
                    </a:rPr>
                    <a:t>09:15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924944" y="3131840"/>
                  <a:ext cx="1160512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Car ###-##-###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1844822" y="3131840"/>
                  <a:ext cx="1152130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Driver Name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1988840" y="2915816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Goods / Vehicle / Service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Desc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157" name="Picture 14" descr="Check Mark Icons - Download Free Vector Icons | Noun Project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00808" y="2699792"/>
                  <a:ext cx="432048" cy="4320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8" name="Group 157"/>
              <p:cNvGrpSpPr/>
              <p:nvPr/>
            </p:nvGrpSpPr>
            <p:grpSpPr>
              <a:xfrm>
                <a:off x="332656" y="5868144"/>
                <a:ext cx="2880319" cy="864096"/>
                <a:chOff x="1700808" y="2483768"/>
                <a:chExt cx="2952328" cy="86409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700808" y="2483768"/>
                  <a:ext cx="2952328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2708920" y="2483768"/>
                  <a:ext cx="137653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/>
                  <a:r>
                    <a:rPr lang="en-US" sz="1200" dirty="0">
                      <a:solidFill>
                        <a:schemeClr val="tx1"/>
                      </a:solidFill>
                    </a:rPr>
                    <a:t>Customer Name</a:t>
                  </a: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1988840" y="2699792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Complete Route Description …</a:t>
                  </a: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005065" y="2483768"/>
                  <a:ext cx="648071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Mar 15</a:t>
                  </a:r>
                </a:p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  <a:p>
                  <a:pPr algn="ctr" rtl="1"/>
                  <a:r>
                    <a:rPr lang="he-IL" sz="1100" dirty="0" smtClean="0">
                      <a:solidFill>
                        <a:schemeClr val="tx1"/>
                      </a:solidFill>
                    </a:rPr>
                    <a:t>08:15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sz="1100" dirty="0">
                      <a:solidFill>
                        <a:schemeClr val="tx1"/>
                      </a:solidFill>
                    </a:rPr>
                  </a:br>
                  <a:r>
                    <a:rPr lang="he-IL" sz="1100" dirty="0">
                      <a:solidFill>
                        <a:schemeClr val="tx1"/>
                      </a:solidFill>
                    </a:rPr>
                    <a:t>-</a:t>
                  </a:r>
                </a:p>
                <a:p>
                  <a:pPr algn="ctr" rtl="1"/>
                  <a:r>
                    <a:rPr lang="he-IL" sz="1100" dirty="0">
                      <a:solidFill>
                        <a:schemeClr val="tx1"/>
                      </a:solidFill>
                    </a:rPr>
                    <a:t>09:15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2924944" y="3131840"/>
                  <a:ext cx="1160512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Car ###-##-###</a:t>
                  </a: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1844822" y="3131840"/>
                  <a:ext cx="1152130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Driver Name</a:t>
                  </a: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1988840" y="2915816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Goods / Vehicle / Service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Desc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166" name="Picture 14" descr="Check Mark Icons - Download Free Vector Icons | Noun Project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00808" y="2699792"/>
                  <a:ext cx="432048" cy="43204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7" name="Rectangle 166"/>
              <p:cNvSpPr/>
              <p:nvPr/>
            </p:nvSpPr>
            <p:spPr>
              <a:xfrm>
                <a:off x="260648" y="4932040"/>
                <a:ext cx="72008" cy="1800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260648" y="4932040"/>
                <a:ext cx="72008" cy="50405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</p:grpSp>
        <p:pic>
          <p:nvPicPr>
            <p:cNvPr id="2050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7" cstate="print"/>
            <a:srcRect t="11765" b="11765"/>
            <a:stretch>
              <a:fillRect/>
            </a:stretch>
          </p:blipFill>
          <p:spPr bwMode="auto">
            <a:xfrm>
              <a:off x="4293096" y="2123728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94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7" cstate="print"/>
            <a:srcRect t="11765" b="11765"/>
            <a:stretch>
              <a:fillRect/>
            </a:stretch>
          </p:blipFill>
          <p:spPr bwMode="auto">
            <a:xfrm flipH="1">
              <a:off x="2204864" y="2123728"/>
              <a:ext cx="329538" cy="25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880831" y="1403650"/>
            <a:ext cx="3096343" cy="6840761"/>
            <a:chOff x="1880829" y="1403649"/>
            <a:chExt cx="3096343" cy="6840761"/>
          </a:xfrm>
        </p:grpSpPr>
        <p:grpSp>
          <p:nvGrpSpPr>
            <p:cNvPr id="4" name="Group 3"/>
            <p:cNvGrpSpPr/>
            <p:nvPr/>
          </p:nvGrpSpPr>
          <p:grpSpPr>
            <a:xfrm>
              <a:off x="1880829" y="1403649"/>
              <a:ext cx="3096343" cy="6840761"/>
              <a:chOff x="3573016" y="1403648"/>
              <a:chExt cx="3096343" cy="684076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573016" y="1403648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645024" y="1619672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45024" y="1619672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45024" y="1835696"/>
                <a:ext cx="2952327" cy="612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45024" y="1907704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45024" y="7452321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45024" y="1835696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pic>
            <p:nvPicPr>
              <p:cNvPr id="12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17030" y="7524368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13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812" t="11812" r="12884" b="12884"/>
              <a:stretch>
                <a:fillRect/>
              </a:stretch>
            </p:blipFill>
            <p:spPr bwMode="auto">
              <a:xfrm>
                <a:off x="6165302" y="7524328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149080" y="2132112"/>
                <a:ext cx="1944214" cy="20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Change Vehicle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17032" y="2411760"/>
                <a:ext cx="2880320" cy="504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789039" y="2555778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selected</a:t>
                </a:r>
              </a:p>
            </p:txBody>
          </p:sp>
          <p:pic>
            <p:nvPicPr>
              <p:cNvPr id="17" name="Picture 24" descr="Car Steering Wheel Svg Png Icon Free Download (#10415) - OnlineWebFonts.COM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165304" y="4499992"/>
                <a:ext cx="288000" cy="288000"/>
              </a:xfrm>
              <a:prstGeom prst="rect">
                <a:avLst/>
              </a:prstGeom>
              <a:noFill/>
            </p:spPr>
          </p:pic>
          <p:pic>
            <p:nvPicPr>
              <p:cNvPr id="18" name="Picture 26" descr="Free icon - Free vector icons - Free SVG, PSD, PNG, EPS, Ai &amp; Icon Font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65304" y="3347864"/>
                <a:ext cx="288000" cy="288000"/>
              </a:xfrm>
              <a:prstGeom prst="rect">
                <a:avLst/>
              </a:prstGeom>
              <a:noFill/>
            </p:spPr>
          </p:pic>
          <p:sp>
            <p:nvSpPr>
              <p:cNvPr id="19" name="Rounded Rectangle 18"/>
              <p:cNvSpPr/>
              <p:nvPr/>
            </p:nvSpPr>
            <p:spPr>
              <a:xfrm>
                <a:off x="3789040" y="4499992"/>
                <a:ext cx="2160240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Driver Name : (Key)</a:t>
                </a:r>
                <a:endParaRPr 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789040" y="3347864"/>
                <a:ext cx="2160240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/>
                    </a:solidFill>
                  </a:rPr>
                  <a:t>Car License No.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789040" y="3707904"/>
                <a:ext cx="2160240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/>
                    </a:solidFill>
                  </a:rPr>
                  <a:t>Car Type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Desc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013176" y="2555776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 assignments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789039" y="2771801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assigned to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5013176" y="2771801"/>
                <a:ext cx="144016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 different vehicles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789039" y="3002974"/>
                <a:ext cx="1728192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 be reassigned to…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05264" y="4204117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789039" y="4132108"/>
                <a:ext cx="2016225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 rtl="1"/>
                <a:r>
                  <a:rPr 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Change driver with vehicle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645024" y="4860032"/>
                <a:ext cx="29523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169"/>
              <p:cNvGrpSpPr/>
              <p:nvPr/>
            </p:nvGrpSpPr>
            <p:grpSpPr>
              <a:xfrm>
                <a:off x="3717032" y="4932040"/>
                <a:ext cx="2880319" cy="864096"/>
                <a:chOff x="1700808" y="2483768"/>
                <a:chExt cx="2952328" cy="864096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700808" y="2483768"/>
                  <a:ext cx="2952328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708920" y="2483768"/>
                  <a:ext cx="137653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/>
                  <a:r>
                    <a:rPr lang="en-US" sz="1200" dirty="0">
                      <a:solidFill>
                        <a:schemeClr val="tx1"/>
                      </a:solidFill>
                    </a:rPr>
                    <a:t>Customer Name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988840" y="2699792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Complete Route Description …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005065" y="2483768"/>
                  <a:ext cx="648071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Mar 15</a:t>
                  </a:r>
                </a:p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  <a:p>
                  <a:pPr algn="ctr" rtl="1"/>
                  <a:r>
                    <a:rPr lang="he-IL" sz="1100" dirty="0" smtClean="0">
                      <a:solidFill>
                        <a:schemeClr val="tx1"/>
                      </a:solidFill>
                    </a:rPr>
                    <a:t>08:15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sz="1100" dirty="0">
                      <a:solidFill>
                        <a:schemeClr val="tx1"/>
                      </a:solidFill>
                    </a:rPr>
                  </a:br>
                  <a:r>
                    <a:rPr lang="he-IL" sz="1100" dirty="0">
                      <a:solidFill>
                        <a:schemeClr val="tx1"/>
                      </a:solidFill>
                    </a:rPr>
                    <a:t>-</a:t>
                  </a:r>
                </a:p>
                <a:p>
                  <a:pPr algn="ctr" rtl="1"/>
                  <a:r>
                    <a:rPr lang="he-IL" sz="1100" dirty="0">
                      <a:solidFill>
                        <a:schemeClr val="tx1"/>
                      </a:solidFill>
                    </a:rPr>
                    <a:t>09:15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924944" y="3131840"/>
                  <a:ext cx="1160512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Car ###-##-###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844822" y="3131840"/>
                  <a:ext cx="1152130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Driver Name</a:t>
                  </a: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988840" y="2915816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Goods / Vehicle / Service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Desc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48" name="Picture 14" descr="Check Mark Icons - Download Free Vector Icons | Noun Project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00808" y="2699792"/>
                  <a:ext cx="432048" cy="4320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178"/>
              <p:cNvGrpSpPr/>
              <p:nvPr/>
            </p:nvGrpSpPr>
            <p:grpSpPr>
              <a:xfrm>
                <a:off x="3717032" y="5868144"/>
                <a:ext cx="2880319" cy="864096"/>
                <a:chOff x="1700808" y="2483768"/>
                <a:chExt cx="2952328" cy="86409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1700808" y="2483768"/>
                  <a:ext cx="2952328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708920" y="2483768"/>
                  <a:ext cx="137653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/>
                  <a:r>
                    <a:rPr lang="en-US" sz="1200" dirty="0">
                      <a:solidFill>
                        <a:schemeClr val="tx1"/>
                      </a:solidFill>
                    </a:rPr>
                    <a:t>Customer Name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988840" y="2699792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Complete Route Description …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005065" y="2483768"/>
                  <a:ext cx="648071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Mar 15</a:t>
                  </a:r>
                </a:p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  <a:p>
                  <a:pPr algn="ctr" rtl="1"/>
                  <a:r>
                    <a:rPr lang="he-IL" sz="1100" dirty="0" smtClean="0">
                      <a:solidFill>
                        <a:schemeClr val="tx1"/>
                      </a:solidFill>
                    </a:rPr>
                    <a:t>08:15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sz="1100" dirty="0">
                      <a:solidFill>
                        <a:schemeClr val="tx1"/>
                      </a:solidFill>
                    </a:rPr>
                  </a:br>
                  <a:r>
                    <a:rPr lang="he-IL" sz="1100" dirty="0">
                      <a:solidFill>
                        <a:schemeClr val="tx1"/>
                      </a:solidFill>
                    </a:rPr>
                    <a:t>-</a:t>
                  </a:r>
                </a:p>
                <a:p>
                  <a:pPr algn="ctr" rtl="1"/>
                  <a:r>
                    <a:rPr lang="he-IL" sz="1100" dirty="0">
                      <a:solidFill>
                        <a:schemeClr val="tx1"/>
                      </a:solidFill>
                    </a:rPr>
                    <a:t>09:15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924944" y="3131840"/>
                  <a:ext cx="1160512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Car ###-##-###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844822" y="3131840"/>
                  <a:ext cx="1152130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Driver Name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988840" y="2915816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Goods / Vehicle / Service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Desc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40" name="Picture 14" descr="Check Mark Icons - Download Free Vector Icons | Noun Project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00808" y="2699792"/>
                  <a:ext cx="432048" cy="43204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31" name="Rectangle 30"/>
              <p:cNvSpPr/>
              <p:nvPr/>
            </p:nvSpPr>
            <p:spPr>
              <a:xfrm>
                <a:off x="3645024" y="4932040"/>
                <a:ext cx="72008" cy="1800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645024" y="4932040"/>
                <a:ext cx="72008" cy="50405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</p:grpSp>
        <p:pic>
          <p:nvPicPr>
            <p:cNvPr id="49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7" cstate="print"/>
            <a:srcRect t="11765" b="11765"/>
            <a:stretch>
              <a:fillRect/>
            </a:stretch>
          </p:blipFill>
          <p:spPr bwMode="auto">
            <a:xfrm>
              <a:off x="4293096" y="2123728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50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7" cstate="print"/>
            <a:srcRect t="11765" b="11765"/>
            <a:stretch>
              <a:fillRect/>
            </a:stretch>
          </p:blipFill>
          <p:spPr bwMode="auto">
            <a:xfrm flipH="1">
              <a:off x="2204864" y="2123728"/>
              <a:ext cx="329538" cy="25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880831" y="1259635"/>
            <a:ext cx="3096343" cy="6840761"/>
            <a:chOff x="2060848" y="1259632"/>
            <a:chExt cx="3096343" cy="6840761"/>
          </a:xfrm>
        </p:grpSpPr>
        <p:grpSp>
          <p:nvGrpSpPr>
            <p:cNvPr id="125" name="Group 124"/>
            <p:cNvGrpSpPr/>
            <p:nvPr/>
          </p:nvGrpSpPr>
          <p:grpSpPr>
            <a:xfrm>
              <a:off x="2060848" y="1259632"/>
              <a:ext cx="3096343" cy="6840761"/>
              <a:chOff x="2060848" y="1259632"/>
              <a:chExt cx="3096343" cy="684076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060848" y="1259632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132856" y="1475656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32856" y="1475656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32856" y="1691680"/>
                <a:ext cx="2952327" cy="612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2856" y="1763688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32856" y="7308305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32856" y="1691680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pic>
            <p:nvPicPr>
              <p:cNvPr id="97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4862" y="7380352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98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812" t="11812" r="12884" b="12884"/>
              <a:stretch>
                <a:fillRect/>
              </a:stretch>
            </p:blipFill>
            <p:spPr bwMode="auto">
              <a:xfrm>
                <a:off x="4653134" y="7380312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2636912" y="1988096"/>
                <a:ext cx="1944214" cy="20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Change Date / Time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4864" y="2267744"/>
                <a:ext cx="2880320" cy="504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276871" y="2411762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 selected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501008" y="2411760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 assignments</a:t>
                </a: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2132856" y="4716016"/>
                <a:ext cx="29523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148"/>
              <p:cNvGrpSpPr/>
              <p:nvPr/>
            </p:nvGrpSpPr>
            <p:grpSpPr>
              <a:xfrm>
                <a:off x="2204864" y="4788024"/>
                <a:ext cx="2880319" cy="864096"/>
                <a:chOff x="1700808" y="2483768"/>
                <a:chExt cx="2952328" cy="864096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1700808" y="2483768"/>
                  <a:ext cx="2952328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2708920" y="2483768"/>
                  <a:ext cx="137653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/>
                  <a:r>
                    <a:rPr lang="en-US" sz="1200" dirty="0">
                      <a:solidFill>
                        <a:schemeClr val="tx1"/>
                      </a:solidFill>
                    </a:rPr>
                    <a:t>Customer Name</a:t>
                  </a: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1988840" y="2699792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Complete Route Description …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005065" y="2483768"/>
                  <a:ext cx="648071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Mar 15</a:t>
                  </a:r>
                </a:p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  <a:p>
                  <a:pPr algn="ctr" rtl="1"/>
                  <a:r>
                    <a:rPr lang="he-IL" sz="1100" dirty="0" smtClean="0">
                      <a:solidFill>
                        <a:schemeClr val="tx1"/>
                      </a:solidFill>
                    </a:rPr>
                    <a:t>08:15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sz="1100" dirty="0">
                      <a:solidFill>
                        <a:schemeClr val="tx1"/>
                      </a:solidFill>
                    </a:rPr>
                  </a:br>
                  <a:r>
                    <a:rPr lang="he-IL" sz="1100" dirty="0">
                      <a:solidFill>
                        <a:schemeClr val="tx1"/>
                      </a:solidFill>
                    </a:rPr>
                    <a:t>-</a:t>
                  </a:r>
                </a:p>
                <a:p>
                  <a:pPr algn="ctr" rtl="1"/>
                  <a:r>
                    <a:rPr lang="he-IL" sz="1100" dirty="0">
                      <a:solidFill>
                        <a:schemeClr val="tx1"/>
                      </a:solidFill>
                    </a:rPr>
                    <a:t>09:15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924944" y="3131840"/>
                  <a:ext cx="1160512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Car ###-##-###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1844822" y="3131840"/>
                  <a:ext cx="1152130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Driver Name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1988840" y="2915816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Goods / Vehicle / Service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Desc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157" name="Picture 14" descr="Check Mark Icons - Download Free Vector Icons | Noun Project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00808" y="2699792"/>
                  <a:ext cx="432048" cy="4320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" name="Group 157"/>
              <p:cNvGrpSpPr/>
              <p:nvPr/>
            </p:nvGrpSpPr>
            <p:grpSpPr>
              <a:xfrm>
                <a:off x="2204864" y="5724128"/>
                <a:ext cx="2880319" cy="864096"/>
                <a:chOff x="1700808" y="2483768"/>
                <a:chExt cx="2952328" cy="86409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1700808" y="2483768"/>
                  <a:ext cx="2952328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2708920" y="2483768"/>
                  <a:ext cx="137653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/>
                  <a:r>
                    <a:rPr lang="en-US" sz="1200" dirty="0">
                      <a:solidFill>
                        <a:schemeClr val="tx1"/>
                      </a:solidFill>
                    </a:rPr>
                    <a:t>Customer Name</a:t>
                  </a: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1988840" y="2699792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Complete Route Description …</a:t>
                  </a: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4005065" y="2483768"/>
                  <a:ext cx="648071" cy="86409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Mar 15</a:t>
                  </a:r>
                </a:p>
                <a:p>
                  <a:pPr algn="ctr" rtl="1"/>
                  <a:r>
                    <a:rPr lang="en-US" sz="1100" dirty="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-</a:t>
                  </a:r>
                </a:p>
                <a:p>
                  <a:pPr algn="ctr" rtl="1"/>
                  <a:r>
                    <a:rPr lang="he-IL" sz="1100" dirty="0" smtClean="0">
                      <a:solidFill>
                        <a:schemeClr val="tx1"/>
                      </a:solidFill>
                    </a:rPr>
                    <a:t>08:15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sz="1100" dirty="0">
                      <a:solidFill>
                        <a:schemeClr val="tx1"/>
                      </a:solidFill>
                    </a:rPr>
                  </a:br>
                  <a:r>
                    <a:rPr lang="he-IL" sz="1100" dirty="0">
                      <a:solidFill>
                        <a:schemeClr val="tx1"/>
                      </a:solidFill>
                    </a:rPr>
                    <a:t>-</a:t>
                  </a:r>
                </a:p>
                <a:p>
                  <a:pPr algn="ctr" rtl="1"/>
                  <a:r>
                    <a:rPr lang="he-IL" sz="1100" dirty="0">
                      <a:solidFill>
                        <a:schemeClr val="tx1"/>
                      </a:solidFill>
                    </a:rPr>
                    <a:t>09:15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2924944" y="3131840"/>
                  <a:ext cx="1160512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Car ###-##-###</a:t>
                  </a: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1844822" y="3131840"/>
                  <a:ext cx="1152130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Driver Name</a:t>
                  </a: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1988840" y="2915816"/>
                  <a:ext cx="2096616" cy="20764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</a:rPr>
                    <a:t>Goods / Vehicle / Service </a:t>
                  </a:r>
                  <a:r>
                    <a:rPr lang="en-US" sz="1100" dirty="0" err="1">
                      <a:solidFill>
                        <a:schemeClr val="tx1"/>
                      </a:solidFill>
                    </a:rPr>
                    <a:t>Desc</a:t>
                  </a:r>
                  <a:r>
                    <a:rPr lang="en-US" sz="11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166" name="Picture 14" descr="Check Mark Icons - Download Free Vector Icons | Noun Project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00808" y="2699792"/>
                  <a:ext cx="432048" cy="432048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7" name="Rectangle 166"/>
              <p:cNvSpPr/>
              <p:nvPr/>
            </p:nvSpPr>
            <p:spPr>
              <a:xfrm>
                <a:off x="2132856" y="4788024"/>
                <a:ext cx="72008" cy="1800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2132856" y="4788024"/>
                <a:ext cx="72008" cy="50405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pic>
            <p:nvPicPr>
              <p:cNvPr id="93" name="Picture 2" descr="Calendar icon - time, interface, organization, calendars, date,  administration, schedule, time and date, cal… | Calendar icon, Minimalist  icons, Minimalist calendar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65104" y="2771800"/>
                <a:ext cx="288032" cy="288032"/>
              </a:xfrm>
              <a:prstGeom prst="rect">
                <a:avLst/>
              </a:prstGeom>
              <a:noFill/>
            </p:spPr>
          </p:pic>
          <p:pic>
            <p:nvPicPr>
              <p:cNvPr id="94" name="Picture 32" descr="Clock Icons - Free Download, PNG and SV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65104" y="3203848"/>
                <a:ext cx="288032" cy="288032"/>
              </a:xfrm>
              <a:prstGeom prst="rect">
                <a:avLst/>
              </a:prstGeom>
              <a:noFill/>
            </p:spPr>
          </p:pic>
          <p:sp>
            <p:nvSpPr>
              <p:cNvPr id="104" name="Rectangle 103"/>
              <p:cNvSpPr/>
              <p:nvPr/>
            </p:nvSpPr>
            <p:spPr>
              <a:xfrm>
                <a:off x="4797152" y="3275856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212976" y="2771800"/>
                <a:ext cx="1080120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Date</a:t>
                </a:r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501008" y="3203848"/>
                <a:ext cx="792088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Start Time</a:t>
                </a:r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2348880" y="3203848"/>
                <a:ext cx="792088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End Time</a:t>
                </a:r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212976" y="3203848"/>
                <a:ext cx="21602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797152" y="2843768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797152" y="3995928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97152" y="3995968"/>
                <a:ext cx="143976" cy="143976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Time left - Free interface icons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-33337" t="-33337" r="-33348" b="-33348"/>
              <a:stretch>
                <a:fillRect/>
              </a:stretch>
            </p:blipFill>
            <p:spPr bwMode="auto">
              <a:xfrm>
                <a:off x="4293099" y="3851955"/>
                <a:ext cx="432010" cy="432010"/>
              </a:xfrm>
              <a:prstGeom prst="rect">
                <a:avLst/>
              </a:prstGeom>
              <a:noFill/>
            </p:spPr>
          </p:pic>
          <p:sp>
            <p:nvSpPr>
              <p:cNvPr id="122" name="Rounded Rectangle 121"/>
              <p:cNvSpPr/>
              <p:nvPr/>
            </p:nvSpPr>
            <p:spPr>
              <a:xfrm>
                <a:off x="2276871" y="3628053"/>
                <a:ext cx="2664297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 rtl="1"/>
                <a:r>
                  <a:rPr 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Move selected records…</a:t>
                </a:r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2348880" y="3923928"/>
                <a:ext cx="1008112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&lt;X&gt; Hours 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3501008" y="3923928"/>
                <a:ext cx="792088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Forward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52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8" cstate="print"/>
            <a:srcRect t="11765" b="11765"/>
            <a:stretch>
              <a:fillRect/>
            </a:stretch>
          </p:blipFill>
          <p:spPr bwMode="auto">
            <a:xfrm>
              <a:off x="4509120" y="1979712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5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8" cstate="print"/>
            <a:srcRect t="11765" b="11765"/>
            <a:stretch>
              <a:fillRect/>
            </a:stretch>
          </p:blipFill>
          <p:spPr bwMode="auto">
            <a:xfrm flipH="1">
              <a:off x="2420888" y="1979712"/>
              <a:ext cx="329538" cy="25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880831" y="1259635"/>
            <a:ext cx="3096343" cy="6840761"/>
            <a:chOff x="2060850" y="1259633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2060850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32858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2858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2858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2858" y="1763689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2858" y="7308306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2858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pic>
          <p:nvPicPr>
            <p:cNvPr id="97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04864" y="7380353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8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653136" y="7380313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37" name="Rectangle 36"/>
            <p:cNvSpPr/>
            <p:nvPr/>
          </p:nvSpPr>
          <p:spPr>
            <a:xfrm>
              <a:off x="2636914" y="1988097"/>
              <a:ext cx="1944214" cy="207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Change Memo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04866" y="2267745"/>
              <a:ext cx="2880320" cy="504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76873" y="2267745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selected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501010" y="2267745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rtl="1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 assignments</a:t>
              </a:r>
            </a:p>
          </p:txBody>
        </p:sp>
        <p:grpSp>
          <p:nvGrpSpPr>
            <p:cNvPr id="9" name="Group 148"/>
            <p:cNvGrpSpPr/>
            <p:nvPr/>
          </p:nvGrpSpPr>
          <p:grpSpPr>
            <a:xfrm>
              <a:off x="2204866" y="4788025"/>
              <a:ext cx="2880319" cy="864096"/>
              <a:chOff x="1700808" y="2483768"/>
              <a:chExt cx="2952328" cy="864096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2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4005065" y="2483768"/>
                <a:ext cx="648071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Mar 15</a:t>
                </a:r>
              </a:p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  <a:p>
                <a:pPr algn="ctr" rtl="1"/>
                <a:r>
                  <a:rPr lang="he-IL" sz="1100" dirty="0" smtClean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57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0" name="Group 157"/>
            <p:cNvGrpSpPr/>
            <p:nvPr/>
          </p:nvGrpSpPr>
          <p:grpSpPr>
            <a:xfrm>
              <a:off x="2204866" y="5724129"/>
              <a:ext cx="2880319" cy="864096"/>
              <a:chOff x="1700808" y="2483768"/>
              <a:chExt cx="2952328" cy="864096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2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005065" y="2483768"/>
                <a:ext cx="648071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Mar 15</a:t>
                </a:r>
              </a:p>
              <a:p>
                <a:pPr algn="ctr" rtl="1"/>
                <a:r>
                  <a:rPr lang="en-US" sz="11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  <a:p>
                <a:pPr algn="ctr" rtl="1"/>
                <a:r>
                  <a:rPr lang="he-IL" sz="1100" dirty="0" smtClean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66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167" name="Rectangle 166"/>
            <p:cNvSpPr/>
            <p:nvPr/>
          </p:nvSpPr>
          <p:spPr>
            <a:xfrm>
              <a:off x="2132858" y="4788025"/>
              <a:ext cx="72008" cy="18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132858" y="4788025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276874" y="2915817"/>
              <a:ext cx="2664296" cy="1800200"/>
            </a:xfrm>
            <a:prstGeom prst="roundRect">
              <a:avLst>
                <a:gd name="adj" fmla="val 500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/>
              <a:r>
                <a:rPr lang="en-US" sz="1100" dirty="0" smtClean="0">
                  <a:solidFill>
                    <a:schemeClr val="tx1"/>
                  </a:solidFill>
                </a:rPr>
                <a:t>New text to be appended to the existing   memo in the indicated tasks. It even includes a </a:t>
              </a:r>
              <a:r>
                <a:rPr lang="en-US" sz="1100" u="sng" dirty="0" smtClean="0">
                  <a:solidFill>
                    <a:srgbClr val="00B0F0"/>
                  </a:solidFill>
                </a:rPr>
                <a:t>054-6140365</a:t>
              </a:r>
              <a:r>
                <a:rPr lang="en-US" sz="1100" dirty="0" smtClean="0">
                  <a:solidFill>
                    <a:schemeClr val="tx1"/>
                  </a:solidFill>
                </a:rPr>
                <a:t> phone number.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797154" y="2699785"/>
              <a:ext cx="144016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97154" y="2699825"/>
              <a:ext cx="143976" cy="143976"/>
            </a:xfrm>
            <a:prstGeom prst="rect">
              <a:avLst/>
            </a:prstGeom>
            <a:noFill/>
          </p:spPr>
        </p:pic>
        <p:sp>
          <p:nvSpPr>
            <p:cNvPr id="122" name="Rounded Rectangle 121"/>
            <p:cNvSpPr/>
            <p:nvPr/>
          </p:nvSpPr>
          <p:spPr>
            <a:xfrm>
              <a:off x="2132857" y="2619942"/>
              <a:ext cx="2664297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Append new text to the existing memo</a:t>
              </a:r>
            </a:p>
          </p:txBody>
        </p:sp>
        <p:pic>
          <p:nvPicPr>
            <p:cNvPr id="52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>
              <a:off x="4509122" y="1979713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5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 flipH="1">
              <a:off x="2420890" y="1979713"/>
              <a:ext cx="329538" cy="252000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2276874" y="2915817"/>
              <a:ext cx="72008" cy="18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276874" y="3059833"/>
              <a:ext cx="72008" cy="56454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2132858" y="4716017"/>
              <a:ext cx="29523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880831" y="1259635"/>
            <a:ext cx="3096343" cy="6840761"/>
            <a:chOff x="1880831" y="1259635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880831" y="1259635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52839" y="1475659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16837" y="1475662"/>
              <a:ext cx="3024332" cy="2160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16837" y="1691683"/>
              <a:ext cx="3024332" cy="6120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240870" y="2699792"/>
              <a:ext cx="2376266" cy="864096"/>
              <a:chOff x="1988841" y="2555776"/>
              <a:chExt cx="2376266" cy="86409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988841" y="2555776"/>
                <a:ext cx="2376266" cy="864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60848" y="2843808"/>
                <a:ext cx="2240632" cy="2244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Database #1 Name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40870" y="3779912"/>
              <a:ext cx="2376266" cy="864096"/>
              <a:chOff x="1988841" y="2555776"/>
              <a:chExt cx="2376266" cy="864096"/>
            </a:xfrm>
            <a:solidFill>
              <a:schemeClr val="bg2">
                <a:lumMod val="50000"/>
              </a:schemeClr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1988841" y="2555776"/>
                <a:ext cx="2376266" cy="864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0848" y="2843808"/>
                <a:ext cx="2240632" cy="2244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>
                    <a:solidFill>
                      <a:schemeClr val="tx1"/>
                    </a:solidFill>
                  </a:rPr>
                  <a:t>Database #2 Name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240870" y="5364088"/>
              <a:ext cx="2376266" cy="864096"/>
              <a:chOff x="1988841" y="2555776"/>
              <a:chExt cx="2376266" cy="86409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988841" y="2555776"/>
                <a:ext cx="2376266" cy="86409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60848" y="2843808"/>
                <a:ext cx="2240632" cy="2244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Database #3 Name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456892" y="7020272"/>
              <a:ext cx="2088234" cy="2160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2"/>
                  </a:solidFill>
                </a:rPr>
                <a:t>Exit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52839" y="1691683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Please choose a connection…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16832" y="2195736"/>
              <a:ext cx="3024336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Company #1 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16832" y="4860032"/>
              <a:ext cx="3024336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Company #2 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916832" y="2195736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80831" y="1259635"/>
            <a:ext cx="3096343" cy="6840761"/>
            <a:chOff x="1880831" y="1259635"/>
            <a:chExt cx="3096343" cy="6840761"/>
          </a:xfrm>
        </p:grpSpPr>
        <p:sp>
          <p:nvSpPr>
            <p:cNvPr id="5" name="Rounded Rectangle 4"/>
            <p:cNvSpPr/>
            <p:nvPr/>
          </p:nvSpPr>
          <p:spPr>
            <a:xfrm>
              <a:off x="1880831" y="1259635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52839" y="1475659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2839" y="1475659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52839" y="1691683"/>
              <a:ext cx="2952327" cy="6120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2835" y="1691682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2835" y="1907706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Dispatch Management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096850" y="2566459"/>
              <a:ext cx="273630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By default, sort the dispatch board by: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76971" y="2843810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Departure Time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96851" y="2843810"/>
              <a:ext cx="8640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Ascending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96850" y="3851922"/>
              <a:ext cx="273630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background colors to indicate status: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72915" y="4129273"/>
              <a:ext cx="2088232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Unassigned - Important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096851" y="4129273"/>
              <a:ext cx="288000" cy="288032"/>
            </a:xfrm>
            <a:prstGeom prst="roundRect">
              <a:avLst>
                <a:gd name="adj" fmla="val 3439"/>
              </a:avLst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72915" y="4499994"/>
              <a:ext cx="2088232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Unassigned - Urgent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096851" y="4499994"/>
              <a:ext cx="288000" cy="288032"/>
            </a:xfrm>
            <a:prstGeom prst="roundRect">
              <a:avLst>
                <a:gd name="adj" fmla="val 3439"/>
              </a:avLst>
            </a:prstGeom>
            <a:solidFill>
              <a:srgbClr val="FF99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176971" y="3203850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Driver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096851" y="3203850"/>
              <a:ext cx="8640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Ascending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672915" y="4870715"/>
              <a:ext cx="2088232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Overlapping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096851" y="4870715"/>
              <a:ext cx="288000" cy="288032"/>
            </a:xfrm>
            <a:prstGeom prst="roundRect">
              <a:avLst>
                <a:gd name="adj" fmla="val 3439"/>
              </a:avLst>
            </a:prstGeom>
            <a:solidFill>
              <a:srgbClr val="CC99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096850" y="5590795"/>
              <a:ext cx="273630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default view for the dispatch board is: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096851" y="5868146"/>
              <a:ext cx="266429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 smtClean="0">
                  <a:solidFill>
                    <a:schemeClr val="tx1"/>
                  </a:solidFill>
                </a:rPr>
                <a:t>General Dispatch Board #1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Plus 43"/>
            <p:cNvSpPr>
              <a:spLocks noChangeAspect="1"/>
            </p:cNvSpPr>
            <p:nvPr/>
          </p:nvSpPr>
          <p:spPr>
            <a:xfrm>
              <a:off x="4617131" y="6228186"/>
              <a:ext cx="180020" cy="180000"/>
            </a:xfrm>
            <a:prstGeom prst="mathPlus">
              <a:avLst>
                <a:gd name="adj1" fmla="val 65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Plus 44"/>
            <p:cNvSpPr>
              <a:spLocks noChangeAspect="1"/>
            </p:cNvSpPr>
            <p:nvPr/>
          </p:nvSpPr>
          <p:spPr>
            <a:xfrm>
              <a:off x="4617131" y="5220074"/>
              <a:ext cx="180020" cy="180000"/>
            </a:xfrm>
            <a:prstGeom prst="mathPlus">
              <a:avLst>
                <a:gd name="adj1" fmla="val 65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Plus 45"/>
            <p:cNvSpPr>
              <a:spLocks noChangeAspect="1"/>
            </p:cNvSpPr>
            <p:nvPr/>
          </p:nvSpPr>
          <p:spPr>
            <a:xfrm>
              <a:off x="4617131" y="3563890"/>
              <a:ext cx="180020" cy="180000"/>
            </a:xfrm>
            <a:prstGeom prst="mathPlus">
              <a:avLst>
                <a:gd name="adj1" fmla="val 658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52835" y="7308306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24841" y="7380353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9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3" y="7380313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51" name="Rectangle 50"/>
            <p:cNvSpPr/>
            <p:nvPr/>
          </p:nvSpPr>
          <p:spPr>
            <a:xfrm>
              <a:off x="1952835" y="2195738"/>
              <a:ext cx="295232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Design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 t="11765" b="11765"/>
            <a:stretch>
              <a:fillRect/>
            </a:stretch>
          </p:blipFill>
          <p:spPr bwMode="auto">
            <a:xfrm>
              <a:off x="4329100" y="2267746"/>
              <a:ext cx="235384" cy="180000"/>
            </a:xfrm>
            <a:prstGeom prst="rect">
              <a:avLst/>
            </a:prstGeom>
            <a:noFill/>
          </p:spPr>
        </p:pic>
        <p:pic>
          <p:nvPicPr>
            <p:cNvPr id="5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 t="11765" b="11765"/>
            <a:stretch>
              <a:fillRect/>
            </a:stretch>
          </p:blipFill>
          <p:spPr bwMode="auto">
            <a:xfrm flipH="1">
              <a:off x="2240868" y="2267746"/>
              <a:ext cx="235384" cy="18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880831" y="1259635"/>
            <a:ext cx="3096343" cy="6840761"/>
            <a:chOff x="1880831" y="1259635"/>
            <a:chExt cx="3096343" cy="6840761"/>
          </a:xfrm>
        </p:grpSpPr>
        <p:grpSp>
          <p:nvGrpSpPr>
            <p:cNvPr id="2" name="Group 32"/>
            <p:cNvGrpSpPr/>
            <p:nvPr/>
          </p:nvGrpSpPr>
          <p:grpSpPr>
            <a:xfrm>
              <a:off x="1880831" y="1259635"/>
              <a:ext cx="3096343" cy="6840761"/>
              <a:chOff x="1880831" y="1259635"/>
              <a:chExt cx="3096343" cy="684076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880831" y="1259635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952839" y="1475659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952839" y="1475659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52839" y="1691683"/>
                <a:ext cx="2952327" cy="6120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52835" y="1691682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52835" y="1907706"/>
                <a:ext cx="2952327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Dispatch Management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096850" y="2566459"/>
                <a:ext cx="273630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By default, sort the dispatch board by: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76971" y="2843810"/>
                <a:ext cx="158417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Departure Time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096851" y="2843810"/>
                <a:ext cx="8640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Ascending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096850" y="3851922"/>
                <a:ext cx="273630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 background colors to indicate status: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72915" y="4129273"/>
                <a:ext cx="2088232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Unassigned - Important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096851" y="4129273"/>
                <a:ext cx="288000" cy="288032"/>
              </a:xfrm>
              <a:prstGeom prst="roundRect">
                <a:avLst>
                  <a:gd name="adj" fmla="val 3439"/>
                </a:avLst>
              </a:prstGeom>
              <a:solidFill>
                <a:srgbClr val="FFFF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672915" y="4499994"/>
                <a:ext cx="2088232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Unassigned - Urgent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096851" y="4499994"/>
                <a:ext cx="288000" cy="288032"/>
              </a:xfrm>
              <a:prstGeom prst="roundRect">
                <a:avLst>
                  <a:gd name="adj" fmla="val 3439"/>
                </a:avLst>
              </a:prstGeom>
              <a:solidFill>
                <a:srgbClr val="FF999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176971" y="3203850"/>
                <a:ext cx="158417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Driver Name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096851" y="3203850"/>
                <a:ext cx="8640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Ascending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672915" y="4870715"/>
                <a:ext cx="2088232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Overlapping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096851" y="4870715"/>
                <a:ext cx="288000" cy="288032"/>
              </a:xfrm>
              <a:prstGeom prst="roundRect">
                <a:avLst>
                  <a:gd name="adj" fmla="val 3439"/>
                </a:avLst>
              </a:prstGeom>
              <a:solidFill>
                <a:srgbClr val="CC99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096850" y="5590795"/>
                <a:ext cx="273630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default view for the dispatch board is: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096851" y="5868146"/>
                <a:ext cx="266429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 smtClean="0">
                    <a:solidFill>
                      <a:schemeClr val="tx1"/>
                    </a:solidFill>
                  </a:rPr>
                  <a:t>General Dispatch Board #1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Plus 43"/>
              <p:cNvSpPr>
                <a:spLocks noChangeAspect="1"/>
              </p:cNvSpPr>
              <p:nvPr/>
            </p:nvSpPr>
            <p:spPr>
              <a:xfrm>
                <a:off x="4617131" y="6228186"/>
                <a:ext cx="180020" cy="180000"/>
              </a:xfrm>
              <a:prstGeom prst="mathPlus">
                <a:avLst>
                  <a:gd name="adj1" fmla="val 658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Plus 44"/>
              <p:cNvSpPr>
                <a:spLocks noChangeAspect="1"/>
              </p:cNvSpPr>
              <p:nvPr/>
            </p:nvSpPr>
            <p:spPr>
              <a:xfrm>
                <a:off x="4617131" y="5220074"/>
                <a:ext cx="180020" cy="180000"/>
              </a:xfrm>
              <a:prstGeom prst="mathPlus">
                <a:avLst>
                  <a:gd name="adj1" fmla="val 658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6" name="Plus 45"/>
              <p:cNvSpPr>
                <a:spLocks noChangeAspect="1"/>
              </p:cNvSpPr>
              <p:nvPr/>
            </p:nvSpPr>
            <p:spPr>
              <a:xfrm>
                <a:off x="4617131" y="3563890"/>
                <a:ext cx="180020" cy="180000"/>
              </a:xfrm>
              <a:prstGeom prst="mathPlus">
                <a:avLst>
                  <a:gd name="adj1" fmla="val 658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52835" y="7308306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24841" y="7380353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49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812" t="11812" r="12884" b="12884"/>
              <a:stretch>
                <a:fillRect/>
              </a:stretch>
            </p:blipFill>
            <p:spPr bwMode="auto">
              <a:xfrm>
                <a:off x="4473113" y="7380313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1952835" y="2195738"/>
                <a:ext cx="2952327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2" name="Picture 2" descr="Right, arrow icon - Free download on Iconfind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11765" b="11765"/>
              <a:stretch>
                <a:fillRect/>
              </a:stretch>
            </p:blipFill>
            <p:spPr bwMode="auto">
              <a:xfrm>
                <a:off x="4329100" y="2267746"/>
                <a:ext cx="235384" cy="180000"/>
              </a:xfrm>
              <a:prstGeom prst="rect">
                <a:avLst/>
              </a:prstGeom>
              <a:noFill/>
            </p:spPr>
          </p:pic>
          <p:pic>
            <p:nvPicPr>
              <p:cNvPr id="53" name="Picture 2" descr="Right, arrow icon - Free download on Iconfind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11765" b="11765"/>
              <a:stretch>
                <a:fillRect/>
              </a:stretch>
            </p:blipFill>
            <p:spPr bwMode="auto">
              <a:xfrm flipH="1">
                <a:off x="2240868" y="2267746"/>
                <a:ext cx="235384" cy="180000"/>
              </a:xfrm>
              <a:prstGeom prst="rect">
                <a:avLst/>
              </a:prstGeom>
              <a:noFill/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1988840" y="4644008"/>
              <a:ext cx="2592287" cy="1440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16832" y="6084168"/>
              <a:ext cx="30003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4"/>
            <p:cNvSpPr/>
            <p:nvPr/>
          </p:nvSpPr>
          <p:spPr>
            <a:xfrm>
              <a:off x="1988840" y="5796136"/>
              <a:ext cx="259228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Some setting search string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88840" y="471601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st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88840" y="507605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nd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88840" y="543609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rd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sp>
          <p:nvSpPr>
            <p:cNvPr id="48" name="Rounded Rectangle 47"/>
            <p:cNvSpPr/>
            <p:nvPr/>
          </p:nvSpPr>
          <p:spPr>
            <a:xfrm>
              <a:off x="1880831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952839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2839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52839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52839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cxnSp>
          <p:nvCxnSpPr>
            <p:cNvPr id="75" name="Straight Connector 74"/>
            <p:cNvCxnSpPr>
              <a:endCxn id="76" idx="1"/>
            </p:cNvCxnSpPr>
            <p:nvPr/>
          </p:nvCxnSpPr>
          <p:spPr>
            <a:xfrm>
              <a:off x="2096851" y="2626207"/>
              <a:ext cx="828094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924945" y="2505130"/>
              <a:ext cx="108011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</a:t>
              </a:r>
            </a:p>
          </p:txBody>
        </p:sp>
        <p:cxnSp>
          <p:nvCxnSpPr>
            <p:cNvPr id="77" name="Straight Connector 76"/>
            <p:cNvCxnSpPr>
              <a:stCxn id="76" idx="3"/>
            </p:cNvCxnSpPr>
            <p:nvPr/>
          </p:nvCxnSpPr>
          <p:spPr>
            <a:xfrm flipV="1">
              <a:off x="4005059" y="2626207"/>
              <a:ext cx="828096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952835" y="7308304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6851" y="738031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1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5" y="7380312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4" name="Rectangle 93"/>
            <p:cNvSpPr/>
            <p:nvPr/>
          </p:nvSpPr>
          <p:spPr>
            <a:xfrm>
              <a:off x="1952839" y="1907705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Mgmt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52839" y="2195737"/>
              <a:ext cx="2952327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</a:rPr>
                <a:t>Some_User_Name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4847" y="2267745"/>
              <a:ext cx="144016" cy="144016"/>
            </a:xfrm>
            <a:prstGeom prst="rect">
              <a:avLst/>
            </a:prstGeom>
            <a:noFill/>
          </p:spPr>
        </p:pic>
        <p:sp>
          <p:nvSpPr>
            <p:cNvPr id="101" name="Rounded Rectangle 100"/>
            <p:cNvSpPr/>
            <p:nvPr/>
          </p:nvSpPr>
          <p:spPr>
            <a:xfrm>
              <a:off x="1952839" y="2555777"/>
              <a:ext cx="45719" cy="15129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024847" y="2791586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Type (in this DB)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609023" y="3153202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024847" y="3131840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Status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060852" y="4211960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Current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060852" y="4644008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Other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60852" y="5076056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No Access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Third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473117" y="5095844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4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8943" y="7380313"/>
              <a:ext cx="360040" cy="360040"/>
            </a:xfrm>
            <a:prstGeom prst="rect">
              <a:avLst/>
            </a:prstGeom>
            <a:noFill/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21328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3068959" y="3945290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 Access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330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473117" y="4665369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73117" y="4233321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09023" y="2843808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Type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09023" y="3491880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Last Login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024847" y="3481198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Last Login Timestamp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84984" y="2771800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1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>
              <a:off x="4365104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 flipH="1">
              <a:off x="2132856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5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6" cstate="print"/>
            <a:srcRect l="11111" t="11111" r="11111" b="11111"/>
            <a:stretch>
              <a:fillRect/>
            </a:stretch>
          </p:blipFill>
          <p:spPr bwMode="auto">
            <a:xfrm>
              <a:off x="3573016" y="7308304"/>
              <a:ext cx="504056" cy="50405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sp>
          <p:nvSpPr>
            <p:cNvPr id="48" name="Rounded Rectangle 47"/>
            <p:cNvSpPr/>
            <p:nvPr/>
          </p:nvSpPr>
          <p:spPr>
            <a:xfrm>
              <a:off x="1880831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952839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2839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52839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52839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52835" y="7308304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6851" y="738031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1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5" y="7380312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4" name="Rectangle 93"/>
            <p:cNvSpPr/>
            <p:nvPr/>
          </p:nvSpPr>
          <p:spPr>
            <a:xfrm>
              <a:off x="1952839" y="1907705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Add Existing 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952839" y="2555777"/>
              <a:ext cx="45719" cy="15129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48880" y="2915816"/>
              <a:ext cx="2088230" cy="2244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Username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348880" y="3275856"/>
              <a:ext cx="2088232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User Type (in this DB)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sp>
          <p:nvSpPr>
            <p:cNvPr id="48" name="Rounded Rectangle 47"/>
            <p:cNvSpPr/>
            <p:nvPr/>
          </p:nvSpPr>
          <p:spPr>
            <a:xfrm>
              <a:off x="1880831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952839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2839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52839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52839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52835" y="7308304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6851" y="738031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1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5" y="7380312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4" name="Rectangle 93"/>
            <p:cNvSpPr/>
            <p:nvPr/>
          </p:nvSpPr>
          <p:spPr>
            <a:xfrm>
              <a:off x="1952839" y="1907705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New User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952839" y="2555777"/>
              <a:ext cx="45719" cy="15129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48880" y="2915816"/>
              <a:ext cx="2088230" cy="2244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Username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348880" y="3635896"/>
              <a:ext cx="2088232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User Type (in this DB)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48880" y="3275856"/>
              <a:ext cx="2088230" cy="2244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Temporary Password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48880" y="4067944"/>
              <a:ext cx="2088230" cy="2244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Phone #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48880" y="4427984"/>
              <a:ext cx="2088230" cy="2244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Email Address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sp>
          <p:nvSpPr>
            <p:cNvPr id="48" name="Rounded Rectangle 47"/>
            <p:cNvSpPr/>
            <p:nvPr/>
          </p:nvSpPr>
          <p:spPr>
            <a:xfrm>
              <a:off x="1880831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952839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2839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52839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52839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cxnSp>
          <p:nvCxnSpPr>
            <p:cNvPr id="75" name="Straight Connector 74"/>
            <p:cNvCxnSpPr>
              <a:endCxn id="76" idx="1"/>
            </p:cNvCxnSpPr>
            <p:nvPr/>
          </p:nvCxnSpPr>
          <p:spPr>
            <a:xfrm>
              <a:off x="2096851" y="2626207"/>
              <a:ext cx="828094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924945" y="2505130"/>
              <a:ext cx="108011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</a:t>
              </a:r>
            </a:p>
          </p:txBody>
        </p:sp>
        <p:cxnSp>
          <p:nvCxnSpPr>
            <p:cNvPr id="77" name="Straight Connector 76"/>
            <p:cNvCxnSpPr>
              <a:stCxn id="76" idx="3"/>
            </p:cNvCxnSpPr>
            <p:nvPr/>
          </p:nvCxnSpPr>
          <p:spPr>
            <a:xfrm flipV="1">
              <a:off x="4005059" y="2626207"/>
              <a:ext cx="828096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952835" y="7308304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6851" y="738031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1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5" y="7380312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4" name="Rectangle 93"/>
            <p:cNvSpPr/>
            <p:nvPr/>
          </p:nvSpPr>
          <p:spPr>
            <a:xfrm>
              <a:off x="1952839" y="1907705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Mgmt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52839" y="2195737"/>
              <a:ext cx="2952327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</a:rPr>
                <a:t>Some_User_Name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4847" y="2267745"/>
              <a:ext cx="144016" cy="144016"/>
            </a:xfrm>
            <a:prstGeom prst="rect">
              <a:avLst/>
            </a:prstGeom>
            <a:noFill/>
          </p:spPr>
        </p:pic>
        <p:sp>
          <p:nvSpPr>
            <p:cNvPr id="101" name="Rounded Rectangle 100"/>
            <p:cNvSpPr/>
            <p:nvPr/>
          </p:nvSpPr>
          <p:spPr>
            <a:xfrm>
              <a:off x="1952839" y="2555777"/>
              <a:ext cx="45719" cy="15129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024847" y="2791586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Type (in this DB)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609023" y="3153202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024847" y="3131840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Status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060852" y="4211960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Current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060852" y="4644008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Other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60852" y="5076056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No Access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Third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473117" y="5095844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4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8943" y="7380313"/>
              <a:ext cx="360040" cy="360040"/>
            </a:xfrm>
            <a:prstGeom prst="rect">
              <a:avLst/>
            </a:prstGeom>
            <a:noFill/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21328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3068959" y="3945290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 Access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330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473117" y="4665369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73117" y="4233321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09023" y="2843808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Type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09023" y="3491880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Last Login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024847" y="3481198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Last Login Timestamp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84984" y="2771800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1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>
              <a:off x="4365104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 flipH="1">
              <a:off x="2132856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5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6" cstate="print"/>
            <a:srcRect l="11111" t="11111" r="11111" b="11111"/>
            <a:stretch>
              <a:fillRect/>
            </a:stretch>
          </p:blipFill>
          <p:spPr bwMode="auto">
            <a:xfrm>
              <a:off x="3573016" y="7308304"/>
              <a:ext cx="504056" cy="504056"/>
            </a:xfrm>
            <a:prstGeom prst="rect">
              <a:avLst/>
            </a:prstGeom>
            <a:noFill/>
          </p:spPr>
        </p:pic>
        <p:sp>
          <p:nvSpPr>
            <p:cNvPr id="40" name="Rectangle 39"/>
            <p:cNvSpPr/>
            <p:nvPr/>
          </p:nvSpPr>
          <p:spPr>
            <a:xfrm>
              <a:off x="1988840" y="4644008"/>
              <a:ext cx="2592287" cy="1440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6832" y="6084168"/>
              <a:ext cx="30003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45"/>
            <p:cNvSpPr/>
            <p:nvPr/>
          </p:nvSpPr>
          <p:spPr>
            <a:xfrm>
              <a:off x="1988840" y="5796136"/>
              <a:ext cx="259228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Some setting search string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88840" y="471601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st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88840" y="507605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nd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88840" y="543609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rd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sp>
          <p:nvSpPr>
            <p:cNvPr id="48" name="Rounded Rectangle 47"/>
            <p:cNvSpPr/>
            <p:nvPr/>
          </p:nvSpPr>
          <p:spPr>
            <a:xfrm>
              <a:off x="1880831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952839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2839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52839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52839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cxnSp>
          <p:nvCxnSpPr>
            <p:cNvPr id="75" name="Straight Connector 74"/>
            <p:cNvCxnSpPr>
              <a:endCxn id="76" idx="1"/>
            </p:cNvCxnSpPr>
            <p:nvPr/>
          </p:nvCxnSpPr>
          <p:spPr>
            <a:xfrm>
              <a:off x="2096851" y="2626207"/>
              <a:ext cx="828094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924945" y="2505130"/>
              <a:ext cx="108011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</a:t>
              </a:r>
            </a:p>
          </p:txBody>
        </p:sp>
        <p:cxnSp>
          <p:nvCxnSpPr>
            <p:cNvPr id="77" name="Straight Connector 76"/>
            <p:cNvCxnSpPr>
              <a:stCxn id="76" idx="3"/>
            </p:cNvCxnSpPr>
            <p:nvPr/>
          </p:nvCxnSpPr>
          <p:spPr>
            <a:xfrm flipV="1">
              <a:off x="4005059" y="2626207"/>
              <a:ext cx="828096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952835" y="7308304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6851" y="738031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1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5" y="7380312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4" name="Rectangle 93"/>
            <p:cNvSpPr/>
            <p:nvPr/>
          </p:nvSpPr>
          <p:spPr>
            <a:xfrm>
              <a:off x="1952839" y="1907705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Mgmt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52839" y="2195737"/>
              <a:ext cx="2952327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4847" y="2267745"/>
              <a:ext cx="144016" cy="144016"/>
            </a:xfrm>
            <a:prstGeom prst="rect">
              <a:avLst/>
            </a:prstGeom>
            <a:noFill/>
          </p:spPr>
        </p:pic>
        <p:sp>
          <p:nvSpPr>
            <p:cNvPr id="101" name="Rounded Rectangle 100"/>
            <p:cNvSpPr/>
            <p:nvPr/>
          </p:nvSpPr>
          <p:spPr>
            <a:xfrm>
              <a:off x="1952839" y="2555777"/>
              <a:ext cx="45719" cy="15129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024847" y="2791586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Type (in this DB)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609023" y="3153202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024847" y="3131840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Status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060852" y="4211960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Current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060852" y="4644008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Other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60852" y="5076056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No Access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Third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473117" y="5095844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4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8943" y="7380313"/>
              <a:ext cx="360040" cy="360040"/>
            </a:xfrm>
            <a:prstGeom prst="rect">
              <a:avLst/>
            </a:prstGeom>
            <a:noFill/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21328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3068959" y="3945290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 Access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330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473117" y="4665369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73117" y="4233321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09023" y="2843808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Type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09023" y="3491880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Last Login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024847" y="3481198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Last Login Timestamp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84984" y="2771800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1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>
              <a:off x="4365104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 flipH="1">
              <a:off x="2132856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5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6" cstate="print"/>
            <a:srcRect l="11111" t="11111" r="11111" b="11111"/>
            <a:stretch>
              <a:fillRect/>
            </a:stretch>
          </p:blipFill>
          <p:spPr bwMode="auto">
            <a:xfrm>
              <a:off x="3573016" y="7308304"/>
              <a:ext cx="504056" cy="504056"/>
            </a:xfrm>
            <a:prstGeom prst="rect">
              <a:avLst/>
            </a:prstGeom>
            <a:noFill/>
          </p:spPr>
        </p:pic>
        <p:sp>
          <p:nvSpPr>
            <p:cNvPr id="40" name="Rectangle 39"/>
            <p:cNvSpPr/>
            <p:nvPr/>
          </p:nvSpPr>
          <p:spPr>
            <a:xfrm>
              <a:off x="2780928" y="2483768"/>
              <a:ext cx="2088231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16832" y="6084168"/>
              <a:ext cx="3000375" cy="178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ectangle 45"/>
            <p:cNvSpPr/>
            <p:nvPr/>
          </p:nvSpPr>
          <p:spPr>
            <a:xfrm>
              <a:off x="2276872" y="2195736"/>
              <a:ext cx="259228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Some user search string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52936" y="2483768"/>
              <a:ext cx="201622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st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2936" y="2843808"/>
              <a:ext cx="201622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nd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52936" y="3203848"/>
              <a:ext cx="201622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sz="1400" dirty="0" smtClean="0">
                  <a:solidFill>
                    <a:schemeClr val="tx1"/>
                  </a:solidFill>
                </a:rPr>
                <a:t>3</a:t>
              </a:r>
              <a:r>
                <a:rPr lang="en-US" sz="1400" baseline="30000" dirty="0" smtClean="0">
                  <a:solidFill>
                    <a:schemeClr val="tx1"/>
                  </a:solidFill>
                </a:rPr>
                <a:t>rd</a:t>
              </a:r>
              <a:r>
                <a:rPr lang="en-US" sz="1400" dirty="0" smtClean="0">
                  <a:solidFill>
                    <a:schemeClr val="tx1"/>
                  </a:solidFill>
                </a:rPr>
                <a:t> potential search hit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grpSp>
          <p:nvGrpSpPr>
            <p:cNvPr id="2" name="Group 68"/>
            <p:cNvGrpSpPr/>
            <p:nvPr/>
          </p:nvGrpSpPr>
          <p:grpSpPr>
            <a:xfrm>
              <a:off x="1880831" y="1259633"/>
              <a:ext cx="3096343" cy="6840761"/>
              <a:chOff x="1880831" y="1259633"/>
              <a:chExt cx="3096343" cy="68407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880831" y="1259633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952839" y="1475657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952839" y="1475657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52839" y="1691681"/>
                <a:ext cx="2952327" cy="612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52839" y="1691681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cxnSp>
            <p:nvCxnSpPr>
              <p:cNvPr id="75" name="Straight Connector 74"/>
              <p:cNvCxnSpPr>
                <a:endCxn id="76" idx="1"/>
              </p:cNvCxnSpPr>
              <p:nvPr/>
            </p:nvCxnSpPr>
            <p:spPr>
              <a:xfrm>
                <a:off x="2096851" y="2626207"/>
                <a:ext cx="828094" cy="1225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ounded Rectangle 75"/>
              <p:cNvSpPr/>
              <p:nvPr/>
            </p:nvSpPr>
            <p:spPr>
              <a:xfrm>
                <a:off x="2924945" y="2505130"/>
                <a:ext cx="108011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General</a:t>
                </a:r>
              </a:p>
            </p:txBody>
          </p:sp>
          <p:cxnSp>
            <p:nvCxnSpPr>
              <p:cNvPr id="77" name="Straight Connector 76"/>
              <p:cNvCxnSpPr>
                <a:stCxn id="76" idx="3"/>
              </p:cNvCxnSpPr>
              <p:nvPr/>
            </p:nvCxnSpPr>
            <p:spPr>
              <a:xfrm flipV="1">
                <a:off x="4005059" y="2626207"/>
                <a:ext cx="828096" cy="1225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952835" y="7308304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96851" y="7380312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91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812" t="11812" r="12884" b="12884"/>
              <a:stretch>
                <a:fillRect/>
              </a:stretch>
            </p:blipFill>
            <p:spPr bwMode="auto">
              <a:xfrm>
                <a:off x="4473115" y="7380312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1952839" y="1907705"/>
                <a:ext cx="2952327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User Mgmt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952839" y="2195737"/>
                <a:ext cx="2952327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err="1" smtClean="0">
                    <a:solidFill>
                      <a:schemeClr val="tx1"/>
                    </a:solidFill>
                  </a:rPr>
                  <a:t>Some_User_Name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9" name="Picture 24" descr="Search icon - Free download on Iconfind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24847" y="2267745"/>
                <a:ext cx="144016" cy="144016"/>
              </a:xfrm>
              <a:prstGeom prst="rect">
                <a:avLst/>
              </a:prstGeom>
              <a:noFill/>
            </p:spPr>
          </p:pic>
          <p:sp>
            <p:nvSpPr>
              <p:cNvPr id="101" name="Rounded Rectangle 100"/>
              <p:cNvSpPr/>
              <p:nvPr/>
            </p:nvSpPr>
            <p:spPr>
              <a:xfrm>
                <a:off x="1952839" y="2555777"/>
                <a:ext cx="45719" cy="15129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024847" y="2791586"/>
                <a:ext cx="158417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User Type (in this DB)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609023" y="3153202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Status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2024847" y="3131840"/>
                <a:ext cx="158417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User Status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2060852" y="4211960"/>
                <a:ext cx="2808312" cy="360040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Current Database Name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060852" y="4644008"/>
                <a:ext cx="2808312" cy="360040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Other Database Name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060852" y="5076056"/>
                <a:ext cx="2808312" cy="360040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Third Database Name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473117" y="5095844"/>
                <a:ext cx="324039" cy="341828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pic>
            <p:nvPicPr>
              <p:cNvPr id="64" name="Picture 24" descr="Search icon - Free download on Iconfind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88943" y="7380313"/>
                <a:ext cx="360040" cy="360040"/>
              </a:xfrm>
              <a:prstGeom prst="rect">
                <a:avLst/>
              </a:prstGeom>
              <a:noFill/>
            </p:spPr>
          </p:pic>
          <p:cxnSp>
            <p:nvCxnSpPr>
              <p:cNvPr id="66" name="Straight Connector 65"/>
              <p:cNvCxnSpPr/>
              <p:nvPr/>
            </p:nvCxnSpPr>
            <p:spPr>
              <a:xfrm>
                <a:off x="2132856" y="4067944"/>
                <a:ext cx="936104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/>
              <p:nvPr/>
            </p:nvSpPr>
            <p:spPr>
              <a:xfrm>
                <a:off x="3068959" y="3945290"/>
                <a:ext cx="864095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DB Access</a:t>
                </a: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3933056" y="4067944"/>
                <a:ext cx="936104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/>
              <p:cNvSpPr/>
              <p:nvPr/>
            </p:nvSpPr>
            <p:spPr>
              <a:xfrm>
                <a:off x="4473117" y="4665369"/>
                <a:ext cx="324039" cy="341828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473117" y="4233321"/>
                <a:ext cx="324039" cy="341828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609023" y="2843808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Type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609023" y="3491880"/>
                <a:ext cx="108012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Last Login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024847" y="3481198"/>
                <a:ext cx="1584176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Last Login Timestamp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284984" y="2771800"/>
                <a:ext cx="324039" cy="341828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pic>
            <p:nvPicPr>
              <p:cNvPr id="61" name="Picture 2" descr="Right, arrow icon - Free download on Iconfind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11765" b="11765"/>
              <a:stretch>
                <a:fillRect/>
              </a:stretch>
            </p:blipFill>
            <p:spPr bwMode="auto">
              <a:xfrm>
                <a:off x="4365104" y="1907704"/>
                <a:ext cx="329538" cy="252000"/>
              </a:xfrm>
              <a:prstGeom prst="rect">
                <a:avLst/>
              </a:prstGeom>
              <a:noFill/>
            </p:spPr>
          </p:pic>
          <p:pic>
            <p:nvPicPr>
              <p:cNvPr id="63" name="Picture 2" descr="Right, arrow icon - Free download on Iconfind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11765" b="11765"/>
              <a:stretch>
                <a:fillRect/>
              </a:stretch>
            </p:blipFill>
            <p:spPr bwMode="auto">
              <a:xfrm flipH="1">
                <a:off x="2132856" y="1907704"/>
                <a:ext cx="329538" cy="252000"/>
              </a:xfrm>
              <a:prstGeom prst="rect">
                <a:avLst/>
              </a:prstGeom>
              <a:noFill/>
            </p:spPr>
          </p:pic>
          <p:pic>
            <p:nvPicPr>
              <p:cNvPr id="65" name="Picture 8" descr="Menu Button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1111" t="11111" r="11111" b="11111"/>
              <a:stretch>
                <a:fillRect/>
              </a:stretch>
            </p:blipFill>
            <p:spPr bwMode="auto">
              <a:xfrm>
                <a:off x="3573016" y="7308304"/>
                <a:ext cx="504056" cy="504056"/>
              </a:xfrm>
              <a:prstGeom prst="rect">
                <a:avLst/>
              </a:prstGeom>
              <a:noFill/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2276872" y="4499992"/>
              <a:ext cx="2592287" cy="2808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48880" y="651621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Reset &lt;user&gt;’s settings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48880" y="4572000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- Add existing user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48880" y="4932040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- Create new user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48880" y="6948264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Reset all users’  settings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348880" y="6444208"/>
              <a:ext cx="23762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348880" y="6876256"/>
              <a:ext cx="23762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sp>
          <p:nvSpPr>
            <p:cNvPr id="48" name="Rounded Rectangle 47"/>
            <p:cNvSpPr/>
            <p:nvPr/>
          </p:nvSpPr>
          <p:spPr>
            <a:xfrm>
              <a:off x="1880831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952839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2839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52839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52839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cxnSp>
          <p:nvCxnSpPr>
            <p:cNvPr id="75" name="Straight Connector 74"/>
            <p:cNvCxnSpPr>
              <a:endCxn id="76" idx="1"/>
            </p:cNvCxnSpPr>
            <p:nvPr/>
          </p:nvCxnSpPr>
          <p:spPr>
            <a:xfrm>
              <a:off x="2096851" y="2626207"/>
              <a:ext cx="828094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924945" y="2505130"/>
              <a:ext cx="108011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</a:t>
              </a:r>
            </a:p>
          </p:txBody>
        </p:sp>
        <p:cxnSp>
          <p:nvCxnSpPr>
            <p:cNvPr id="77" name="Straight Connector 76"/>
            <p:cNvCxnSpPr>
              <a:stCxn id="76" idx="3"/>
            </p:cNvCxnSpPr>
            <p:nvPr/>
          </p:nvCxnSpPr>
          <p:spPr>
            <a:xfrm flipV="1">
              <a:off x="4005059" y="2626207"/>
              <a:ext cx="828096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952835" y="7308304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6851" y="738031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1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5" y="7380312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4" name="Rectangle 93"/>
            <p:cNvSpPr/>
            <p:nvPr/>
          </p:nvSpPr>
          <p:spPr>
            <a:xfrm>
              <a:off x="1952839" y="1907705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Mgmt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52839" y="2195737"/>
              <a:ext cx="2952327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</a:rPr>
                <a:t>Some_User_Name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4847" y="2267745"/>
              <a:ext cx="144016" cy="144016"/>
            </a:xfrm>
            <a:prstGeom prst="rect">
              <a:avLst/>
            </a:prstGeom>
            <a:noFill/>
          </p:spPr>
        </p:pic>
        <p:sp>
          <p:nvSpPr>
            <p:cNvPr id="101" name="Rounded Rectangle 100"/>
            <p:cNvSpPr/>
            <p:nvPr/>
          </p:nvSpPr>
          <p:spPr>
            <a:xfrm>
              <a:off x="1952839" y="2555777"/>
              <a:ext cx="45719" cy="15129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024847" y="2791586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Type (in this DB)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609023" y="3153202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024847" y="3131840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Status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060852" y="4211960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Current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060852" y="4644008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Other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60852" y="5076056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Third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76872" y="4355976"/>
              <a:ext cx="2592287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8943" y="7380313"/>
              <a:ext cx="360040" cy="360040"/>
            </a:xfrm>
            <a:prstGeom prst="rect">
              <a:avLst/>
            </a:prstGeom>
            <a:noFill/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21328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3068959" y="3945290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 Access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330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3609023" y="2843808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Type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09023" y="3491880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Last Login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024847" y="3481198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Last Login Timestamp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84984" y="2771800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1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>
              <a:off x="4365104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 flipH="1">
              <a:off x="2132856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5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6" cstate="print"/>
            <a:srcRect l="11111" t="11111" r="11111" b="11111"/>
            <a:stretch>
              <a:fillRect/>
            </a:stretch>
          </p:blipFill>
          <p:spPr bwMode="auto">
            <a:xfrm>
              <a:off x="3573016" y="7308304"/>
              <a:ext cx="504056" cy="504056"/>
            </a:xfrm>
            <a:prstGeom prst="rect">
              <a:avLst/>
            </a:prstGeom>
            <a:noFill/>
          </p:spPr>
        </p:pic>
        <p:sp>
          <p:nvSpPr>
            <p:cNvPr id="40" name="Rectangle 39"/>
            <p:cNvSpPr/>
            <p:nvPr/>
          </p:nvSpPr>
          <p:spPr>
            <a:xfrm>
              <a:off x="2420888" y="4716016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Revoke &lt;user&gt;’s access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420888" y="5076056"/>
              <a:ext cx="237626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420888" y="5148064"/>
              <a:ext cx="230425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+ Restore &lt;user&gt;’s access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76872" y="4355976"/>
              <a:ext cx="2592287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Selected Database Item Name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sp>
          <p:nvSpPr>
            <p:cNvPr id="48" name="Rounded Rectangle 47"/>
            <p:cNvSpPr/>
            <p:nvPr/>
          </p:nvSpPr>
          <p:spPr>
            <a:xfrm>
              <a:off x="1880831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952839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2839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52839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52839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cxnSp>
          <p:nvCxnSpPr>
            <p:cNvPr id="75" name="Straight Connector 74"/>
            <p:cNvCxnSpPr>
              <a:endCxn id="76" idx="1"/>
            </p:cNvCxnSpPr>
            <p:nvPr/>
          </p:nvCxnSpPr>
          <p:spPr>
            <a:xfrm>
              <a:off x="2096851" y="2626207"/>
              <a:ext cx="828094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924945" y="2505130"/>
              <a:ext cx="1080114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</a:t>
              </a:r>
            </a:p>
          </p:txBody>
        </p:sp>
        <p:cxnSp>
          <p:nvCxnSpPr>
            <p:cNvPr id="77" name="Straight Connector 76"/>
            <p:cNvCxnSpPr>
              <a:stCxn id="76" idx="3"/>
            </p:cNvCxnSpPr>
            <p:nvPr/>
          </p:nvCxnSpPr>
          <p:spPr>
            <a:xfrm flipV="1">
              <a:off x="4005059" y="2626207"/>
              <a:ext cx="828096" cy="122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1952835" y="7308304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96851" y="7380312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91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3" cstate="print"/>
            <a:srcRect l="11812" t="11812" r="12884" b="12884"/>
            <a:stretch>
              <a:fillRect/>
            </a:stretch>
          </p:blipFill>
          <p:spPr bwMode="auto">
            <a:xfrm>
              <a:off x="4473115" y="7380312"/>
              <a:ext cx="360040" cy="360040"/>
            </a:xfrm>
            <a:prstGeom prst="rect">
              <a:avLst/>
            </a:prstGeom>
            <a:noFill/>
          </p:spPr>
        </p:pic>
        <p:sp>
          <p:nvSpPr>
            <p:cNvPr id="94" name="Rectangle 93"/>
            <p:cNvSpPr/>
            <p:nvPr/>
          </p:nvSpPr>
          <p:spPr>
            <a:xfrm>
              <a:off x="1952839" y="1907705"/>
              <a:ext cx="295232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Mgmt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52839" y="2195737"/>
              <a:ext cx="2952327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err="1" smtClean="0">
                  <a:solidFill>
                    <a:schemeClr val="tx1"/>
                  </a:solidFill>
                </a:rPr>
                <a:t>Some_User_Name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24847" y="2267745"/>
              <a:ext cx="144016" cy="144016"/>
            </a:xfrm>
            <a:prstGeom prst="rect">
              <a:avLst/>
            </a:prstGeom>
            <a:noFill/>
          </p:spPr>
        </p:pic>
        <p:sp>
          <p:nvSpPr>
            <p:cNvPr id="101" name="Rounded Rectangle 100"/>
            <p:cNvSpPr/>
            <p:nvPr/>
          </p:nvSpPr>
          <p:spPr>
            <a:xfrm>
              <a:off x="1952839" y="2555777"/>
              <a:ext cx="45719" cy="15129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024847" y="2791586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Type (in this DB)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609023" y="3153202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024847" y="3131840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User Status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060852" y="4211960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Current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060852" y="4644008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Other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060852" y="5076056"/>
              <a:ext cx="2808312" cy="360040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Third Database Name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8943" y="7380313"/>
              <a:ext cx="360040" cy="360040"/>
            </a:xfrm>
            <a:prstGeom prst="rect">
              <a:avLst/>
            </a:prstGeom>
            <a:noFill/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21328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3068959" y="3945290"/>
              <a:ext cx="864095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 Access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933056" y="4067944"/>
              <a:ext cx="93610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3609023" y="2843808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Type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09023" y="3491880"/>
              <a:ext cx="1080120" cy="266670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Last Login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024847" y="3481198"/>
              <a:ext cx="1584176" cy="288032"/>
            </a:xfrm>
            <a:prstGeom prst="roundRect">
              <a:avLst>
                <a:gd name="adj" fmla="val 3439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Last Login Timestamp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284984" y="2771800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pic>
          <p:nvPicPr>
            <p:cNvPr id="61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>
              <a:off x="4365104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3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t="11765" b="11765"/>
            <a:stretch>
              <a:fillRect/>
            </a:stretch>
          </p:blipFill>
          <p:spPr bwMode="auto">
            <a:xfrm flipH="1">
              <a:off x="2132856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65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6" cstate="print"/>
            <a:srcRect l="11111" t="11111" r="11111" b="11111"/>
            <a:stretch>
              <a:fillRect/>
            </a:stretch>
          </p:blipFill>
          <p:spPr bwMode="auto">
            <a:xfrm>
              <a:off x="3573016" y="7308304"/>
              <a:ext cx="504056" cy="504056"/>
            </a:xfrm>
            <a:prstGeom prst="rect">
              <a:avLst/>
            </a:prstGeom>
            <a:noFill/>
          </p:spPr>
        </p:pic>
        <p:sp>
          <p:nvSpPr>
            <p:cNvPr id="39" name="Rounded Rectangle 38"/>
            <p:cNvSpPr/>
            <p:nvPr/>
          </p:nvSpPr>
          <p:spPr>
            <a:xfrm>
              <a:off x="4473117" y="5095844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73117" y="4665369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473117" y="4233321"/>
              <a:ext cx="324039" cy="341828"/>
            </a:xfrm>
            <a:prstGeom prst="roundRect">
              <a:avLst>
                <a:gd name="adj" fmla="val 3439"/>
              </a:avLst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060848" y="2843808"/>
              <a:ext cx="2592287" cy="2088232"/>
              <a:chOff x="4265713" y="0"/>
              <a:chExt cx="2592287" cy="20882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4265713" y="0"/>
                <a:ext cx="2592287" cy="20882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09729" y="360040"/>
                <a:ext cx="2376264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/>
                <a:r>
                  <a:rPr lang="en-US" sz="1400" dirty="0" smtClean="0">
                    <a:solidFill>
                      <a:schemeClr val="tx1"/>
                    </a:solidFill>
                  </a:rPr>
                  <a:t>- Driver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37112" y="792088"/>
                <a:ext cx="1728192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Dispatcher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265713" y="0"/>
                <a:ext cx="2592287" cy="2880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/>
                <a:r>
                  <a:rPr lang="en-US" sz="1400" dirty="0" smtClean="0">
                    <a:solidFill>
                      <a:schemeClr val="tx1"/>
                    </a:solidFill>
                  </a:rPr>
                  <a:t>Choose new user type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37112" y="1224136"/>
                <a:ext cx="1728192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- Dispatch Manager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481737" y="1656184"/>
                <a:ext cx="1728192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Administrator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628804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00812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12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12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0812" y="1691681"/>
              <a:ext cx="2952327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40972" y="2051721"/>
              <a:ext cx="1412900" cy="360040"/>
              <a:chOff x="3140968" y="1835696"/>
              <a:chExt cx="1412900" cy="360040"/>
            </a:xfrm>
          </p:grpSpPr>
          <p:pic>
            <p:nvPicPr>
              <p:cNvPr id="11266" name="Picture 2" descr="Calendar icon - time, interface, organization, calendars, date,  administration, schedule, time and date, cal… | Calendar icon, Minimalist  icons, Minimalist calenda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21088" y="1835696"/>
                <a:ext cx="332780" cy="332780"/>
              </a:xfrm>
              <a:prstGeom prst="rect">
                <a:avLst/>
              </a:prstGeom>
              <a:noFill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140968" y="1835696"/>
                <a:ext cx="1080120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17/03/2021</a:t>
                </a:r>
              </a:p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Wed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700812" y="7452320"/>
              <a:ext cx="2952327" cy="36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2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3" cstate="print"/>
            <a:srcRect l="11111" t="11111" r="11111" b="11111"/>
            <a:stretch>
              <a:fillRect/>
            </a:stretch>
          </p:blipFill>
          <p:spPr bwMode="auto">
            <a:xfrm>
              <a:off x="4221088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6992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700812" y="2771800"/>
              <a:ext cx="2952327" cy="864096"/>
              <a:chOff x="1700808" y="2483768"/>
              <a:chExt cx="2952328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1278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1700812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700812" y="3707904"/>
              <a:ext cx="2952327" cy="864096"/>
              <a:chOff x="1700808" y="2483768"/>
              <a:chExt cx="2952328" cy="86409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67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1700812" y="4644008"/>
              <a:ext cx="2952327" cy="864096"/>
              <a:chOff x="1700808" y="2483768"/>
              <a:chExt cx="2952328" cy="8640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16830" y="3131840"/>
                <a:ext cx="1080122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76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77" name="Group 76"/>
            <p:cNvGrpSpPr/>
            <p:nvPr/>
          </p:nvGrpSpPr>
          <p:grpSpPr>
            <a:xfrm>
              <a:off x="1700812" y="5580112"/>
              <a:ext cx="2952327" cy="864096"/>
              <a:chOff x="1700808" y="2483768"/>
              <a:chExt cx="2952328" cy="86409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85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1700812" y="6516216"/>
              <a:ext cx="2952327" cy="864096"/>
              <a:chOff x="1700808" y="2483768"/>
              <a:chExt cx="2952328" cy="86409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94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pic>
          <p:nvPicPr>
            <p:cNvPr id="11288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2900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90" name="Picture 26" descr="Sort Icons - Download Free Vector Icons | Noun Projec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72820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103" name="Group 102"/>
            <p:cNvGrpSpPr/>
            <p:nvPr/>
          </p:nvGrpSpPr>
          <p:grpSpPr>
            <a:xfrm>
              <a:off x="1772820" y="2051721"/>
              <a:ext cx="1368152" cy="288032"/>
              <a:chOff x="1772816" y="2051720"/>
              <a:chExt cx="1368152" cy="2880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88840" y="2051720"/>
                <a:ext cx="1152128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Current 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96" name="Picture 32" descr="Filter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772816" y="2051720"/>
                <a:ext cx="288032" cy="288032"/>
              </a:xfrm>
              <a:prstGeom prst="rect">
                <a:avLst/>
              </a:prstGeom>
              <a:noFill/>
            </p:spPr>
          </p:pic>
        </p:grpSp>
        <p:sp>
          <p:nvSpPr>
            <p:cNvPr id="95" name="Rectangle 94"/>
            <p:cNvSpPr/>
            <p:nvPr/>
          </p:nvSpPr>
          <p:spPr>
            <a:xfrm>
              <a:off x="1700808" y="2483768"/>
              <a:ext cx="2952328" cy="2880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2" descr="Alarm Icon – Free Download, PNG and Vector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2996952" y="2483768"/>
              <a:ext cx="288032" cy="288032"/>
            </a:xfrm>
            <a:prstGeom prst="rect">
              <a:avLst/>
            </a:prstGeom>
            <a:noFill/>
          </p:spPr>
        </p:pic>
      </p:grpSp>
      <p:sp>
        <p:nvSpPr>
          <p:cNvPr id="96" name="Rounded Rectangle 95"/>
          <p:cNvSpPr/>
          <p:nvPr/>
        </p:nvSpPr>
        <p:spPr>
          <a:xfrm>
            <a:off x="1952835" y="2771802"/>
            <a:ext cx="72008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1880831" y="1259633"/>
            <a:ext cx="3096343" cy="6840761"/>
            <a:chOff x="1880831" y="1259633"/>
            <a:chExt cx="3096343" cy="6840761"/>
          </a:xfrm>
        </p:grpSpPr>
        <p:grpSp>
          <p:nvGrpSpPr>
            <p:cNvPr id="117" name="Group 116"/>
            <p:cNvGrpSpPr/>
            <p:nvPr/>
          </p:nvGrpSpPr>
          <p:grpSpPr>
            <a:xfrm>
              <a:off x="1880831" y="1259633"/>
              <a:ext cx="3096343" cy="6840761"/>
              <a:chOff x="1880831" y="1259633"/>
              <a:chExt cx="3096343" cy="68407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880831" y="1259633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952839" y="1475657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952839" y="1475657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952839" y="1691681"/>
                <a:ext cx="2952327" cy="612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52839" y="1691681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cxnSp>
            <p:nvCxnSpPr>
              <p:cNvPr id="75" name="Straight Connector 74"/>
              <p:cNvCxnSpPr>
                <a:endCxn id="76" idx="1"/>
              </p:cNvCxnSpPr>
              <p:nvPr/>
            </p:nvCxnSpPr>
            <p:spPr>
              <a:xfrm>
                <a:off x="2096851" y="2626207"/>
                <a:ext cx="828094" cy="1225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ounded Rectangle 75"/>
              <p:cNvSpPr/>
              <p:nvPr/>
            </p:nvSpPr>
            <p:spPr>
              <a:xfrm>
                <a:off x="2924945" y="2505130"/>
                <a:ext cx="108011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Orders</a:t>
                </a:r>
              </a:p>
            </p:txBody>
          </p:sp>
          <p:cxnSp>
            <p:nvCxnSpPr>
              <p:cNvPr id="77" name="Straight Connector 76"/>
              <p:cNvCxnSpPr>
                <a:stCxn id="76" idx="3"/>
              </p:cNvCxnSpPr>
              <p:nvPr/>
            </p:nvCxnSpPr>
            <p:spPr>
              <a:xfrm flipV="1">
                <a:off x="4005059" y="2626207"/>
                <a:ext cx="828096" cy="1225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952835" y="7308304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96851" y="7380312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91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812" t="11812" r="12884" b="12884"/>
              <a:stretch>
                <a:fillRect/>
              </a:stretch>
            </p:blipFill>
            <p:spPr bwMode="auto">
              <a:xfrm>
                <a:off x="4473115" y="7380312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1952839" y="1907705"/>
                <a:ext cx="2952327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User Mgmt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952839" y="2195737"/>
                <a:ext cx="2952327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err="1" smtClean="0">
                    <a:solidFill>
                      <a:schemeClr val="tx1"/>
                    </a:solidFill>
                  </a:rPr>
                  <a:t>Some_User_Name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9" name="Picture 24" descr="Search icon - Free download on Iconfind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24847" y="2267745"/>
                <a:ext cx="144016" cy="144016"/>
              </a:xfrm>
              <a:prstGeom prst="rect">
                <a:avLst/>
              </a:prstGeom>
              <a:noFill/>
            </p:spPr>
          </p:pic>
          <p:sp>
            <p:nvSpPr>
              <p:cNvPr id="101" name="Rounded Rectangle 100"/>
              <p:cNvSpPr/>
              <p:nvPr/>
            </p:nvSpPr>
            <p:spPr>
              <a:xfrm>
                <a:off x="1952839" y="2555777"/>
                <a:ext cx="45719" cy="15129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pic>
            <p:nvPicPr>
              <p:cNvPr id="64" name="Picture 24" descr="Search icon - Free download on Iconfind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88943" y="7380313"/>
                <a:ext cx="360040" cy="360040"/>
              </a:xfrm>
              <a:prstGeom prst="rect">
                <a:avLst/>
              </a:prstGeom>
              <a:noFill/>
            </p:spPr>
          </p:pic>
          <p:pic>
            <p:nvPicPr>
              <p:cNvPr id="61" name="Picture 2" descr="Right, arrow icon - Free download on Iconfind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11765" b="11765"/>
              <a:stretch>
                <a:fillRect/>
              </a:stretch>
            </p:blipFill>
            <p:spPr bwMode="auto">
              <a:xfrm>
                <a:off x="4365104" y="1907704"/>
                <a:ext cx="329538" cy="252000"/>
              </a:xfrm>
              <a:prstGeom prst="rect">
                <a:avLst/>
              </a:prstGeom>
              <a:noFill/>
            </p:spPr>
          </p:pic>
          <p:pic>
            <p:nvPicPr>
              <p:cNvPr id="63" name="Picture 2" descr="Right, arrow icon - Free download on Iconfinder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11765" b="11765"/>
              <a:stretch>
                <a:fillRect/>
              </a:stretch>
            </p:blipFill>
            <p:spPr bwMode="auto">
              <a:xfrm flipH="1">
                <a:off x="2132856" y="1907704"/>
                <a:ext cx="329538" cy="252000"/>
              </a:xfrm>
              <a:prstGeom prst="rect">
                <a:avLst/>
              </a:prstGeom>
              <a:noFill/>
            </p:spPr>
          </p:pic>
          <p:sp>
            <p:nvSpPr>
              <p:cNvPr id="37" name="Rounded Rectangle 36"/>
              <p:cNvSpPr/>
              <p:nvPr/>
            </p:nvSpPr>
            <p:spPr>
              <a:xfrm>
                <a:off x="2060848" y="2771800"/>
                <a:ext cx="2736303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View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060848" y="4211960"/>
                <a:ext cx="2736303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Alter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492896" y="4932040"/>
                <a:ext cx="2304255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Can reschedule orders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708920" y="5292080"/>
                <a:ext cx="2088231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Cannot change date of order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2708920" y="5652120"/>
                <a:ext cx="2088231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Can change time or order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060848" y="3491880"/>
                <a:ext cx="2736303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Create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492896" y="4572000"/>
                <a:ext cx="2304255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Cannot cancel orders</a:t>
                </a:r>
              </a:p>
            </p:txBody>
          </p:sp>
          <p:pic>
            <p:nvPicPr>
              <p:cNvPr id="60" name="Picture 8" descr="Menu Button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11111" t="11111" r="11111" b="11111"/>
              <a:stretch>
                <a:fillRect/>
              </a:stretch>
            </p:blipFill>
            <p:spPr bwMode="auto">
              <a:xfrm>
                <a:off x="3645024" y="7308304"/>
                <a:ext cx="504056" cy="504056"/>
              </a:xfrm>
              <a:prstGeom prst="rect">
                <a:avLst/>
              </a:prstGeom>
              <a:noFill/>
            </p:spPr>
          </p:pic>
          <p:sp>
            <p:nvSpPr>
              <p:cNvPr id="78" name="Rounded Rectangle 77"/>
              <p:cNvSpPr/>
              <p:nvPr/>
            </p:nvSpPr>
            <p:spPr>
              <a:xfrm>
                <a:off x="2492896" y="3131840"/>
                <a:ext cx="2304255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Cannot view prices</a:t>
                </a:r>
              </a:p>
            </p:txBody>
          </p:sp>
          <p:cxnSp>
            <p:nvCxnSpPr>
              <p:cNvPr id="80" name="Shape 79"/>
              <p:cNvCxnSpPr>
                <a:endCxn id="58" idx="1"/>
              </p:cNvCxnSpPr>
              <p:nvPr/>
            </p:nvCxnSpPr>
            <p:spPr>
              <a:xfrm rot="16200000" flipH="1">
                <a:off x="2276872" y="4499992"/>
                <a:ext cx="216024" cy="216024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hape 80"/>
              <p:cNvCxnSpPr>
                <a:endCxn id="46" idx="1"/>
              </p:cNvCxnSpPr>
              <p:nvPr/>
            </p:nvCxnSpPr>
            <p:spPr>
              <a:xfrm rot="16200000" flipH="1">
                <a:off x="2096852" y="4680012"/>
                <a:ext cx="576064" cy="216024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hape 83"/>
              <p:cNvCxnSpPr>
                <a:endCxn id="53" idx="1"/>
              </p:cNvCxnSpPr>
              <p:nvPr/>
            </p:nvCxnSpPr>
            <p:spPr>
              <a:xfrm rot="16200000" flipH="1">
                <a:off x="2528900" y="5256076"/>
                <a:ext cx="216024" cy="144016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hape 86"/>
              <p:cNvCxnSpPr>
                <a:endCxn id="55" idx="1"/>
              </p:cNvCxnSpPr>
              <p:nvPr/>
            </p:nvCxnSpPr>
            <p:spPr>
              <a:xfrm rot="16200000" flipH="1">
                <a:off x="2348880" y="5436096"/>
                <a:ext cx="576064" cy="144016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hape 96"/>
              <p:cNvCxnSpPr>
                <a:endCxn id="78" idx="1"/>
              </p:cNvCxnSpPr>
              <p:nvPr/>
            </p:nvCxnSpPr>
            <p:spPr>
              <a:xfrm>
                <a:off x="2204864" y="3059832"/>
                <a:ext cx="288032" cy="216024"/>
              </a:xfrm>
              <a:prstGeom prst="bentConnector3">
                <a:avLst>
                  <a:gd name="adj1" fmla="val 116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ounded Rectangle 102"/>
              <p:cNvSpPr/>
              <p:nvPr/>
            </p:nvSpPr>
            <p:spPr>
              <a:xfrm>
                <a:off x="2492896" y="3851920"/>
                <a:ext cx="2304255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Cannot price orders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Shape 104"/>
              <p:cNvCxnSpPr>
                <a:endCxn id="103" idx="1"/>
              </p:cNvCxnSpPr>
              <p:nvPr/>
            </p:nvCxnSpPr>
            <p:spPr>
              <a:xfrm>
                <a:off x="2204864" y="3779912"/>
                <a:ext cx="288032" cy="216024"/>
              </a:xfrm>
              <a:prstGeom prst="bentConnector3">
                <a:avLst>
                  <a:gd name="adj1" fmla="val -2911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ounded Rectangle 112"/>
              <p:cNvSpPr/>
              <p:nvPr/>
            </p:nvSpPr>
            <p:spPr>
              <a:xfrm>
                <a:off x="4437112" y="2771800"/>
                <a:ext cx="324039" cy="341828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437112" y="3510092"/>
                <a:ext cx="324039" cy="341828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4437112" y="4211960"/>
                <a:ext cx="324039" cy="341828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</a:t>
                </a:r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2204864" y="2771800"/>
              <a:ext cx="2592287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48880" y="3131840"/>
              <a:ext cx="237626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Collapse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376263" y="3563888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- Expand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204864" y="2771800"/>
              <a:ext cx="2592287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View Orders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376263" y="3995936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- Allow All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420888" y="4427984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- Revoke All</a:t>
              </a:r>
            </a:p>
          </p:txBody>
        </p:sp>
      </p:grpSp>
      <p:sp>
        <p:nvSpPr>
          <p:cNvPr id="132" name="Rounded Rectangle 131"/>
          <p:cNvSpPr/>
          <p:nvPr/>
        </p:nvSpPr>
        <p:spPr>
          <a:xfrm>
            <a:off x="4437112" y="4932040"/>
            <a:ext cx="324039" cy="341828"/>
          </a:xfrm>
          <a:prstGeom prst="roundRect">
            <a:avLst>
              <a:gd name="adj" fmla="val 3439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880831" y="1259635"/>
            <a:ext cx="3096343" cy="6840761"/>
            <a:chOff x="1880831" y="1259635"/>
            <a:chExt cx="3096343" cy="6840761"/>
          </a:xfrm>
        </p:grpSpPr>
        <p:grpSp>
          <p:nvGrpSpPr>
            <p:cNvPr id="119" name="Group 118"/>
            <p:cNvGrpSpPr/>
            <p:nvPr/>
          </p:nvGrpSpPr>
          <p:grpSpPr>
            <a:xfrm>
              <a:off x="1880831" y="1259635"/>
              <a:ext cx="3096343" cy="6840761"/>
              <a:chOff x="1628804" y="1259633"/>
              <a:chExt cx="3096343" cy="684076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28804" y="1259633"/>
                <a:ext cx="3096343" cy="6840761"/>
              </a:xfrm>
              <a:prstGeom prst="roundRect">
                <a:avLst>
                  <a:gd name="adj" fmla="val 693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700812" y="1475657"/>
                <a:ext cx="2952327" cy="633670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00812" y="1475657"/>
                <a:ext cx="2952327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00812" y="1691681"/>
                <a:ext cx="2952327" cy="61206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00808" y="1691680"/>
                <a:ext cx="2952327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Company / Database Name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00808" y="1907704"/>
                <a:ext cx="2952327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Personal Settings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700808" y="7308304"/>
                <a:ext cx="2952327" cy="504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72814" y="7380351"/>
                <a:ext cx="360000" cy="360000"/>
              </a:xfrm>
              <a:prstGeom prst="rect">
                <a:avLst/>
              </a:prstGeom>
              <a:noFill/>
            </p:spPr>
          </p:pic>
          <p:pic>
            <p:nvPicPr>
              <p:cNvPr id="49" name="Picture 4" descr="App, exit, to icon - Free download on Iconfind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1812" t="11812" r="12884" b="12884"/>
              <a:stretch>
                <a:fillRect/>
              </a:stretch>
            </p:blipFill>
            <p:spPr bwMode="auto">
              <a:xfrm>
                <a:off x="4221086" y="7380311"/>
                <a:ext cx="360040" cy="360040"/>
              </a:xfrm>
              <a:prstGeom prst="rect">
                <a:avLst/>
              </a:prstGeom>
              <a:noFill/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700808" y="2195736"/>
                <a:ext cx="2952327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General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700808" y="2195736"/>
                <a:ext cx="45719" cy="51125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700808" y="4254684"/>
                <a:ext cx="2952327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Notifications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1700808" y="2267744"/>
                <a:ext cx="45719" cy="15129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437112" y="6105490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996953" y="6033522"/>
                <a:ext cx="144016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 Dark Mode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37112" y="4542716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76872" y="4470748"/>
                <a:ext cx="216024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Allow Notifications</a:t>
                </a:r>
              </a:p>
            </p:txBody>
          </p:sp>
          <p:pic>
            <p:nvPicPr>
              <p:cNvPr id="81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37112" y="4542716"/>
                <a:ext cx="143976" cy="143976"/>
              </a:xfrm>
              <a:prstGeom prst="rect">
                <a:avLst/>
              </a:prstGeom>
              <a:noFill/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4149080" y="4830708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1988840" y="4758740"/>
                <a:ext cx="2160240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Notification Sound</a:t>
                </a:r>
              </a:p>
            </p:txBody>
          </p:sp>
          <p:pic>
            <p:nvPicPr>
              <p:cNvPr id="84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9080" y="4830708"/>
                <a:ext cx="143976" cy="143976"/>
              </a:xfrm>
              <a:prstGeom prst="rect">
                <a:avLst/>
              </a:prstGeom>
              <a:noFill/>
            </p:spPr>
          </p:pic>
          <p:sp>
            <p:nvSpPr>
              <p:cNvPr id="85" name="Rounded Rectangle 84"/>
              <p:cNvSpPr/>
              <p:nvPr/>
            </p:nvSpPr>
            <p:spPr>
              <a:xfrm>
                <a:off x="3140969" y="4902756"/>
                <a:ext cx="1008111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Ding-Dong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149080" y="5262756"/>
                <a:ext cx="14401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988839" y="5190788"/>
                <a:ext cx="2160241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Urgent Notification Sound</a:t>
                </a:r>
              </a:p>
            </p:txBody>
          </p:sp>
          <p:pic>
            <p:nvPicPr>
              <p:cNvPr id="88" name="Picture 2" descr="Checkmark, yes, ok, check icon - Free download on Iconfinde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9080" y="5262756"/>
                <a:ext cx="143976" cy="143976"/>
              </a:xfrm>
              <a:prstGeom prst="rect">
                <a:avLst/>
              </a:prstGeom>
              <a:noFill/>
            </p:spPr>
          </p:pic>
          <p:sp>
            <p:nvSpPr>
              <p:cNvPr id="89" name="Rounded Rectangle 88"/>
              <p:cNvSpPr/>
              <p:nvPr/>
            </p:nvSpPr>
            <p:spPr>
              <a:xfrm>
                <a:off x="3140968" y="5334804"/>
                <a:ext cx="1008112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dirty="0" smtClean="0">
                    <a:solidFill>
                      <a:srgbClr val="0070C0"/>
                    </a:solidFill>
                  </a:rPr>
                  <a:t>Wobble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700808" y="5766852"/>
                <a:ext cx="2952327" cy="144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Display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3356992" y="2411760"/>
                <a:ext cx="129614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username is: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2564904" y="2555776"/>
                <a:ext cx="2088232" cy="282357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200" dirty="0" err="1" smtClean="0">
                    <a:solidFill>
                      <a:srgbClr val="0070C0"/>
                    </a:solidFill>
                  </a:rPr>
                  <a:t>Some_User_Name</a:t>
                </a:r>
                <a:endParaRPr lang="en-US" sz="1200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356992" y="2843809"/>
                <a:ext cx="129614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user type is:</a:t>
                </a: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2564904" y="2987824"/>
                <a:ext cx="2088232" cy="282357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70C0"/>
                    </a:solidFill>
                  </a:rPr>
                  <a:t>Dispatcher</a:t>
                </a: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356992" y="3281532"/>
                <a:ext cx="129614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email is:</a:t>
                </a: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2564904" y="3425547"/>
                <a:ext cx="2088232" cy="282357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70C0"/>
                    </a:solidFill>
                  </a:rPr>
                  <a:t>some_user@ardom.net</a:t>
                </a: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1844824" y="3779912"/>
                <a:ext cx="1296144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Change Email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284984" y="3779912"/>
                <a:ext cx="1296144" cy="288032"/>
              </a:xfrm>
              <a:prstGeom prst="roundRect">
                <a:avLst>
                  <a:gd name="adj" fmla="val 3439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Change Password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3356992" y="6300192"/>
                <a:ext cx="1296144" cy="266670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Language:</a:t>
                </a: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2564904" y="6444208"/>
                <a:ext cx="2088232" cy="282357"/>
              </a:xfrm>
              <a:prstGeom prst="roundRect">
                <a:avLst>
                  <a:gd name="adj" fmla="val 3439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70C0"/>
                    </a:solidFill>
                  </a:rPr>
                  <a:t>English</a:t>
                </a:r>
              </a:p>
            </p:txBody>
          </p:sp>
        </p:grpSp>
        <p:pic>
          <p:nvPicPr>
            <p:cNvPr id="40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 t="11765" b="11765"/>
            <a:stretch>
              <a:fillRect/>
            </a:stretch>
          </p:blipFill>
          <p:spPr bwMode="auto">
            <a:xfrm>
              <a:off x="4365104" y="1907704"/>
              <a:ext cx="329538" cy="252000"/>
            </a:xfrm>
            <a:prstGeom prst="rect">
              <a:avLst/>
            </a:prstGeom>
            <a:noFill/>
          </p:spPr>
        </p:pic>
        <p:pic>
          <p:nvPicPr>
            <p:cNvPr id="41" name="Picture 2" descr="Right, arrow icon - Free download on Iconfinder"/>
            <p:cNvPicPr>
              <a:picLocks noChangeAspect="1" noChangeArrowheads="1"/>
            </p:cNvPicPr>
            <p:nvPr/>
          </p:nvPicPr>
          <p:blipFill>
            <a:blip r:embed="rId4" cstate="print"/>
            <a:srcRect t="11765" b="11765"/>
            <a:stretch>
              <a:fillRect/>
            </a:stretch>
          </p:blipFill>
          <p:spPr bwMode="auto">
            <a:xfrm flipH="1">
              <a:off x="2132856" y="1907704"/>
              <a:ext cx="329538" cy="252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sp>
          <p:nvSpPr>
            <p:cNvPr id="5" name="Rounded Rectangle 4"/>
            <p:cNvSpPr/>
            <p:nvPr/>
          </p:nvSpPr>
          <p:spPr>
            <a:xfrm>
              <a:off x="1700812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12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28804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12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0812" y="1691681"/>
              <a:ext cx="2952327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3140972" y="2051721"/>
              <a:ext cx="1412900" cy="360040"/>
              <a:chOff x="3140968" y="1835696"/>
              <a:chExt cx="1412900" cy="360040"/>
            </a:xfrm>
          </p:grpSpPr>
          <p:pic>
            <p:nvPicPr>
              <p:cNvPr id="11266" name="Picture 2" descr="Calendar icon - time, interface, organization, calendars, date,  administration, schedule, time and date, cal… | Calendar icon, Minimalist  icons, Minimalist calenda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21088" y="1835696"/>
                <a:ext cx="332780" cy="332780"/>
              </a:xfrm>
              <a:prstGeom prst="rect">
                <a:avLst/>
              </a:prstGeom>
              <a:noFill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140968" y="1835696"/>
                <a:ext cx="1080120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17/03/2021</a:t>
                </a:r>
              </a:p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Wed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700812" y="7452320"/>
              <a:ext cx="2952327" cy="36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2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3" cstate="print"/>
            <a:srcRect l="11111" t="11111" r="11111" b="11111"/>
            <a:stretch>
              <a:fillRect/>
            </a:stretch>
          </p:blipFill>
          <p:spPr bwMode="auto">
            <a:xfrm>
              <a:off x="4221088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6992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9" name="Group 38"/>
            <p:cNvGrpSpPr/>
            <p:nvPr/>
          </p:nvGrpSpPr>
          <p:grpSpPr>
            <a:xfrm>
              <a:off x="1700812" y="2555776"/>
              <a:ext cx="2952327" cy="864096"/>
              <a:chOff x="1700808" y="2483768"/>
              <a:chExt cx="2952328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1278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1700812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grpSp>
          <p:nvGrpSpPr>
            <p:cNvPr id="10" name="Group 58"/>
            <p:cNvGrpSpPr/>
            <p:nvPr/>
          </p:nvGrpSpPr>
          <p:grpSpPr>
            <a:xfrm>
              <a:off x="1700812" y="3491880"/>
              <a:ext cx="2952327" cy="864096"/>
              <a:chOff x="1700808" y="2483768"/>
              <a:chExt cx="2952328" cy="86409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67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67"/>
            <p:cNvGrpSpPr/>
            <p:nvPr/>
          </p:nvGrpSpPr>
          <p:grpSpPr>
            <a:xfrm>
              <a:off x="1700812" y="4427984"/>
              <a:ext cx="2952327" cy="864096"/>
              <a:chOff x="1700808" y="2483768"/>
              <a:chExt cx="2952328" cy="8640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16830" y="3131840"/>
                <a:ext cx="1080122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76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76"/>
            <p:cNvGrpSpPr/>
            <p:nvPr/>
          </p:nvGrpSpPr>
          <p:grpSpPr>
            <a:xfrm>
              <a:off x="1700812" y="5364088"/>
              <a:ext cx="2952327" cy="864096"/>
              <a:chOff x="1700808" y="2483768"/>
              <a:chExt cx="2952328" cy="86409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85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Group 85"/>
            <p:cNvGrpSpPr/>
            <p:nvPr/>
          </p:nvGrpSpPr>
          <p:grpSpPr>
            <a:xfrm>
              <a:off x="1700812" y="6300192"/>
              <a:ext cx="2952327" cy="864096"/>
              <a:chOff x="1700808" y="2483768"/>
              <a:chExt cx="2952328" cy="86409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94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pic>
          <p:nvPicPr>
            <p:cNvPr id="11288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2900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90" name="Picture 26" descr="Sort Icons - Download Free Vector Icons | Noun Projec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72820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16" name="Group 102"/>
            <p:cNvGrpSpPr/>
            <p:nvPr/>
          </p:nvGrpSpPr>
          <p:grpSpPr>
            <a:xfrm>
              <a:off x="1772820" y="2051721"/>
              <a:ext cx="1368152" cy="288032"/>
              <a:chOff x="1772816" y="2051720"/>
              <a:chExt cx="1368152" cy="2880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88840" y="2051720"/>
                <a:ext cx="1152128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Current 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96" name="Picture 32" descr="Filter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772816" y="2051720"/>
                <a:ext cx="288032" cy="288032"/>
              </a:xfrm>
              <a:prstGeom prst="rect">
                <a:avLst/>
              </a:prstGeom>
              <a:noFill/>
            </p:spPr>
          </p:pic>
        </p:grpSp>
        <p:sp>
          <p:nvSpPr>
            <p:cNvPr id="104" name="Rectangle 103"/>
            <p:cNvSpPr/>
            <p:nvPr/>
          </p:nvSpPr>
          <p:spPr>
            <a:xfrm>
              <a:off x="1700809" y="2483768"/>
              <a:ext cx="2016223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844824" y="2627784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General View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44824" y="2915816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- Custom View #1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4824" y="3203848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- Custom View #2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844824" y="3491880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- Custom View #3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44824" y="3779912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- Custom View #4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844824" y="4139952"/>
              <a:ext cx="17281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844824" y="4283968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Create New View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sp>
          <p:nvSpPr>
            <p:cNvPr id="5" name="Rounded Rectangle 4"/>
            <p:cNvSpPr/>
            <p:nvPr/>
          </p:nvSpPr>
          <p:spPr>
            <a:xfrm>
              <a:off x="1700812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12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28804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12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0812" y="1691681"/>
              <a:ext cx="2952327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3140972" y="2051721"/>
              <a:ext cx="1412900" cy="360040"/>
              <a:chOff x="3140968" y="1835696"/>
              <a:chExt cx="1412900" cy="360040"/>
            </a:xfrm>
          </p:grpSpPr>
          <p:pic>
            <p:nvPicPr>
              <p:cNvPr id="11266" name="Picture 2" descr="Calendar icon - time, interface, organization, calendars, date,  administration, schedule, time and date, cal… | Calendar icon, Minimalist  icons, Minimalist calenda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21088" y="1835696"/>
                <a:ext cx="332780" cy="332780"/>
              </a:xfrm>
              <a:prstGeom prst="rect">
                <a:avLst/>
              </a:prstGeom>
              <a:noFill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140968" y="1835696"/>
                <a:ext cx="1080120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17/03/2021</a:t>
                </a:r>
              </a:p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Wed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700812" y="7452320"/>
              <a:ext cx="2952327" cy="36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2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3" cstate="print"/>
            <a:srcRect l="11111" t="11111" r="11111" b="11111"/>
            <a:stretch>
              <a:fillRect/>
            </a:stretch>
          </p:blipFill>
          <p:spPr bwMode="auto">
            <a:xfrm>
              <a:off x="4221088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6992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9" name="Group 38"/>
            <p:cNvGrpSpPr/>
            <p:nvPr/>
          </p:nvGrpSpPr>
          <p:grpSpPr>
            <a:xfrm>
              <a:off x="1700812" y="2555776"/>
              <a:ext cx="2952327" cy="864096"/>
              <a:chOff x="1700808" y="2483768"/>
              <a:chExt cx="2952328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1278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1700812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grpSp>
          <p:nvGrpSpPr>
            <p:cNvPr id="10" name="Group 58"/>
            <p:cNvGrpSpPr/>
            <p:nvPr/>
          </p:nvGrpSpPr>
          <p:grpSpPr>
            <a:xfrm>
              <a:off x="1700812" y="3491880"/>
              <a:ext cx="2952327" cy="864096"/>
              <a:chOff x="1700808" y="2483768"/>
              <a:chExt cx="2952328" cy="86409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67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67"/>
            <p:cNvGrpSpPr/>
            <p:nvPr/>
          </p:nvGrpSpPr>
          <p:grpSpPr>
            <a:xfrm>
              <a:off x="1700812" y="4427984"/>
              <a:ext cx="2952327" cy="864096"/>
              <a:chOff x="1700808" y="2483768"/>
              <a:chExt cx="2952328" cy="8640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16830" y="3131840"/>
                <a:ext cx="1080122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76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76"/>
            <p:cNvGrpSpPr/>
            <p:nvPr/>
          </p:nvGrpSpPr>
          <p:grpSpPr>
            <a:xfrm>
              <a:off x="1700812" y="5364088"/>
              <a:ext cx="2952327" cy="864096"/>
              <a:chOff x="1700808" y="2483768"/>
              <a:chExt cx="2952328" cy="86409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85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Group 85"/>
            <p:cNvGrpSpPr/>
            <p:nvPr/>
          </p:nvGrpSpPr>
          <p:grpSpPr>
            <a:xfrm>
              <a:off x="1700812" y="6300192"/>
              <a:ext cx="2952327" cy="864096"/>
              <a:chOff x="1700808" y="2483768"/>
              <a:chExt cx="2952328" cy="86409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94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pic>
          <p:nvPicPr>
            <p:cNvPr id="11288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2900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90" name="Picture 26" descr="Sort Icons - Download Free Vector Icons | Noun Projec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72820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16" name="Group 102"/>
            <p:cNvGrpSpPr/>
            <p:nvPr/>
          </p:nvGrpSpPr>
          <p:grpSpPr>
            <a:xfrm>
              <a:off x="1772820" y="2051721"/>
              <a:ext cx="1368152" cy="288032"/>
              <a:chOff x="1772816" y="2051720"/>
              <a:chExt cx="1368152" cy="2880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88840" y="2051720"/>
                <a:ext cx="1152128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Current 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96" name="Picture 32" descr="Filter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772816" y="2051720"/>
                <a:ext cx="288032" cy="288032"/>
              </a:xfrm>
              <a:prstGeom prst="rect">
                <a:avLst/>
              </a:prstGeom>
              <a:noFill/>
            </p:spPr>
          </p:pic>
        </p:grpSp>
        <p:sp>
          <p:nvSpPr>
            <p:cNvPr id="104" name="Rectangle 103"/>
            <p:cNvSpPr/>
            <p:nvPr/>
          </p:nvSpPr>
          <p:spPr>
            <a:xfrm>
              <a:off x="1700808" y="5292080"/>
              <a:ext cx="2016223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844822" y="5436096"/>
              <a:ext cx="1728193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Recent Search #1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44822" y="5724128"/>
              <a:ext cx="165618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Recent Search #2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844823" y="6012160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Saved Search #1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844823" y="6300192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Saved Search #2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44823" y="6588224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Saved Search #3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844823" y="6948264"/>
              <a:ext cx="17281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1844823" y="70922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Create New Search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1952835" y="2483768"/>
            <a:ext cx="72008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880831" y="1259635"/>
            <a:ext cx="3096343" cy="6840761"/>
            <a:chOff x="1880831" y="1259635"/>
            <a:chExt cx="3096343" cy="6840761"/>
          </a:xfrm>
        </p:grpSpPr>
        <p:sp>
          <p:nvSpPr>
            <p:cNvPr id="5" name="Rounded Rectangle 4"/>
            <p:cNvSpPr/>
            <p:nvPr/>
          </p:nvSpPr>
          <p:spPr>
            <a:xfrm>
              <a:off x="1952839" y="1475659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52839" y="1475659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880831" y="1259635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2839" y="1691683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52839" y="1691683"/>
              <a:ext cx="2952327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3392999" y="2051723"/>
              <a:ext cx="1412900" cy="360040"/>
              <a:chOff x="3140968" y="1835696"/>
              <a:chExt cx="1412900" cy="360040"/>
            </a:xfrm>
          </p:grpSpPr>
          <p:pic>
            <p:nvPicPr>
              <p:cNvPr id="11266" name="Picture 2" descr="Calendar icon - time, interface, organization, calendars, date,  administration, schedule, time and date, cal… | Calendar icon, Minimalist  icons, Minimalist calenda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21088" y="1835696"/>
                <a:ext cx="332780" cy="332780"/>
              </a:xfrm>
              <a:prstGeom prst="rect">
                <a:avLst/>
              </a:prstGeom>
              <a:noFill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140968" y="1835696"/>
                <a:ext cx="1080120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17/03/2021</a:t>
                </a:r>
              </a:p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Wed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952839" y="7452322"/>
              <a:ext cx="2952327" cy="36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2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3" cstate="print"/>
            <a:srcRect l="11111" t="11111" r="11111" b="11111"/>
            <a:stretch>
              <a:fillRect/>
            </a:stretch>
          </p:blipFill>
          <p:spPr bwMode="auto">
            <a:xfrm>
              <a:off x="4473115" y="7524362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09019" y="7524362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9" name="Group 38"/>
            <p:cNvGrpSpPr/>
            <p:nvPr/>
          </p:nvGrpSpPr>
          <p:grpSpPr>
            <a:xfrm>
              <a:off x="1952839" y="2555778"/>
              <a:ext cx="2952327" cy="864096"/>
              <a:chOff x="1700808" y="2483768"/>
              <a:chExt cx="2952328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1278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1952839" y="1691683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grpSp>
          <p:nvGrpSpPr>
            <p:cNvPr id="10" name="Group 58"/>
            <p:cNvGrpSpPr/>
            <p:nvPr/>
          </p:nvGrpSpPr>
          <p:grpSpPr>
            <a:xfrm>
              <a:off x="1952839" y="3491882"/>
              <a:ext cx="2952327" cy="864096"/>
              <a:chOff x="1700808" y="2483768"/>
              <a:chExt cx="2952328" cy="86409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67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67"/>
            <p:cNvGrpSpPr/>
            <p:nvPr/>
          </p:nvGrpSpPr>
          <p:grpSpPr>
            <a:xfrm>
              <a:off x="1952839" y="4427986"/>
              <a:ext cx="2952327" cy="864096"/>
              <a:chOff x="1700808" y="2483768"/>
              <a:chExt cx="2952328" cy="8640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16830" y="3131840"/>
                <a:ext cx="1080122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76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76"/>
            <p:cNvGrpSpPr/>
            <p:nvPr/>
          </p:nvGrpSpPr>
          <p:grpSpPr>
            <a:xfrm>
              <a:off x="1952839" y="5364090"/>
              <a:ext cx="2952327" cy="864096"/>
              <a:chOff x="1700808" y="2483768"/>
              <a:chExt cx="2952328" cy="86409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85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Group 85"/>
            <p:cNvGrpSpPr/>
            <p:nvPr/>
          </p:nvGrpSpPr>
          <p:grpSpPr>
            <a:xfrm>
              <a:off x="1952839" y="6300194"/>
              <a:ext cx="2952327" cy="864096"/>
              <a:chOff x="1700808" y="2483768"/>
              <a:chExt cx="2952328" cy="86409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94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pic>
          <p:nvPicPr>
            <p:cNvPr id="11288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4927" y="7524362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90" name="Picture 26" descr="Sort Icons - Download Free Vector Icons | Noun Projec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24847" y="7524362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16" name="Group 102"/>
            <p:cNvGrpSpPr/>
            <p:nvPr/>
          </p:nvGrpSpPr>
          <p:grpSpPr>
            <a:xfrm>
              <a:off x="2024847" y="2051723"/>
              <a:ext cx="1368152" cy="288032"/>
              <a:chOff x="1772816" y="2051720"/>
              <a:chExt cx="1368152" cy="2880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88840" y="2051720"/>
                <a:ext cx="1152128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Current 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96" name="Picture 32" descr="Filter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772816" y="2051720"/>
                <a:ext cx="288032" cy="288032"/>
              </a:xfrm>
              <a:prstGeom prst="rect">
                <a:avLst/>
              </a:prstGeom>
              <a:noFill/>
            </p:spPr>
          </p:pic>
        </p:grpSp>
        <p:sp>
          <p:nvSpPr>
            <p:cNvPr id="104" name="Rectangle 103"/>
            <p:cNvSpPr/>
            <p:nvPr/>
          </p:nvSpPr>
          <p:spPr>
            <a:xfrm>
              <a:off x="1952835" y="5292082"/>
              <a:ext cx="2016223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96850" y="5436098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Recent Sort #1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096850" y="5724130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Recent Sort #2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96850" y="6012162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Saved Sort #1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96850" y="6300194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Saved Sort #2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96850" y="6588226"/>
              <a:ext cx="144854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/>
              <a:r>
                <a:rPr lang="en-US" sz="1400" dirty="0" smtClean="0">
                  <a:solidFill>
                    <a:schemeClr val="tx1"/>
                  </a:solidFill>
                </a:rPr>
                <a:t>- Saved Sort #3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2096850" y="6948266"/>
              <a:ext cx="172819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096850" y="7092282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Create New Sort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628804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00812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12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12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0812" y="1691681"/>
              <a:ext cx="2952327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3140972" y="2051721"/>
              <a:ext cx="1412900" cy="360040"/>
              <a:chOff x="3140968" y="1835696"/>
              <a:chExt cx="1412900" cy="360040"/>
            </a:xfrm>
          </p:grpSpPr>
          <p:pic>
            <p:nvPicPr>
              <p:cNvPr id="11266" name="Picture 2" descr="Calendar icon - time, interface, organization, calendars, date,  administration, schedule, time and date, cal… | Calendar icon, Minimalist  icons, Minimalist calenda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21088" y="1835696"/>
                <a:ext cx="332780" cy="332780"/>
              </a:xfrm>
              <a:prstGeom prst="rect">
                <a:avLst/>
              </a:prstGeom>
              <a:noFill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140968" y="1835696"/>
                <a:ext cx="1080120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17/03/2021</a:t>
                </a:r>
              </a:p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Wed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700812" y="7452320"/>
              <a:ext cx="2952327" cy="36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2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3" cstate="print"/>
            <a:srcRect l="11111" t="11111" r="11111" b="11111"/>
            <a:stretch>
              <a:fillRect/>
            </a:stretch>
          </p:blipFill>
          <p:spPr bwMode="auto">
            <a:xfrm>
              <a:off x="4221088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6992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9" name="Group 38"/>
            <p:cNvGrpSpPr/>
            <p:nvPr/>
          </p:nvGrpSpPr>
          <p:grpSpPr>
            <a:xfrm>
              <a:off x="1700812" y="2771800"/>
              <a:ext cx="2952327" cy="864096"/>
              <a:chOff x="1700808" y="2483768"/>
              <a:chExt cx="2952328" cy="86409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11278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sp>
          <p:nvSpPr>
            <p:cNvPr id="33" name="Rectangle 32"/>
            <p:cNvSpPr/>
            <p:nvPr/>
          </p:nvSpPr>
          <p:spPr>
            <a:xfrm>
              <a:off x="1700812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grpSp>
          <p:nvGrpSpPr>
            <p:cNvPr id="10" name="Group 58"/>
            <p:cNvGrpSpPr/>
            <p:nvPr/>
          </p:nvGrpSpPr>
          <p:grpSpPr>
            <a:xfrm>
              <a:off x="1700812" y="3707904"/>
              <a:ext cx="2952327" cy="864096"/>
              <a:chOff x="1700808" y="2483768"/>
              <a:chExt cx="2952328" cy="86409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67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67"/>
            <p:cNvGrpSpPr/>
            <p:nvPr/>
          </p:nvGrpSpPr>
          <p:grpSpPr>
            <a:xfrm>
              <a:off x="1700812" y="4644008"/>
              <a:ext cx="2952327" cy="864096"/>
              <a:chOff x="1700808" y="2483768"/>
              <a:chExt cx="2952328" cy="8640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16830" y="3131840"/>
                <a:ext cx="1080122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76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76"/>
            <p:cNvGrpSpPr/>
            <p:nvPr/>
          </p:nvGrpSpPr>
          <p:grpSpPr>
            <a:xfrm>
              <a:off x="1700812" y="5580112"/>
              <a:ext cx="2952327" cy="864096"/>
              <a:chOff x="1700808" y="2483768"/>
              <a:chExt cx="2952328" cy="86409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85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grpSp>
          <p:nvGrpSpPr>
            <p:cNvPr id="15" name="Group 85"/>
            <p:cNvGrpSpPr/>
            <p:nvPr/>
          </p:nvGrpSpPr>
          <p:grpSpPr>
            <a:xfrm>
              <a:off x="1700812" y="6516216"/>
              <a:ext cx="2952327" cy="864096"/>
              <a:chOff x="1700808" y="2483768"/>
              <a:chExt cx="2952328" cy="86409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94" name="Picture 14" descr="Check Mark Icons - Download Free Vector Icons | Noun Project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00808" y="2699792"/>
                <a:ext cx="432048" cy="432048"/>
              </a:xfrm>
              <a:prstGeom prst="rect">
                <a:avLst/>
              </a:prstGeom>
              <a:noFill/>
            </p:spPr>
          </p:pic>
        </p:grpSp>
        <p:pic>
          <p:nvPicPr>
            <p:cNvPr id="11288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2900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90" name="Picture 26" descr="Sort Icons - Download Free Vector Icons | Noun Project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72820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16" name="Group 102"/>
            <p:cNvGrpSpPr/>
            <p:nvPr/>
          </p:nvGrpSpPr>
          <p:grpSpPr>
            <a:xfrm>
              <a:off x="1772820" y="2051721"/>
              <a:ext cx="1368152" cy="288032"/>
              <a:chOff x="1772816" y="2051720"/>
              <a:chExt cx="1368152" cy="2880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88840" y="2051720"/>
                <a:ext cx="1152128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Current 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96" name="Picture 32" descr="Filter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772816" y="2051720"/>
                <a:ext cx="288032" cy="288032"/>
              </a:xfrm>
              <a:prstGeom prst="rect">
                <a:avLst/>
              </a:prstGeom>
              <a:noFill/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1700808" y="2483768"/>
              <a:ext cx="2952328" cy="3744416"/>
              <a:chOff x="1700808" y="2483768"/>
              <a:chExt cx="2952328" cy="374441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700808" y="2483768"/>
                <a:ext cx="2952328" cy="2880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362" name="Picture 2" descr="Alarm Icon – Free Download, PNG and Vector"/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2996952" y="2483768"/>
                <a:ext cx="288032" cy="288032"/>
              </a:xfrm>
              <a:prstGeom prst="rect">
                <a:avLst/>
              </a:prstGeom>
              <a:noFill/>
            </p:spPr>
          </p:pic>
          <p:sp>
            <p:nvSpPr>
              <p:cNvPr id="68" name="Rectangle 67"/>
              <p:cNvSpPr/>
              <p:nvPr/>
            </p:nvSpPr>
            <p:spPr>
              <a:xfrm>
                <a:off x="1700808" y="2771800"/>
                <a:ext cx="2952327" cy="34563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6" name="AutoShape 2"/>
              <p:cNvSpPr>
                <a:spLocks noChangeArrowheads="1"/>
              </p:cNvSpPr>
              <p:nvPr/>
            </p:nvSpPr>
            <p:spPr bwMode="auto">
              <a:xfrm>
                <a:off x="4221088" y="2945086"/>
                <a:ext cx="258762" cy="258762"/>
              </a:xfrm>
              <a:prstGeom prst="diamond">
                <a:avLst/>
              </a:prstGeom>
              <a:solidFill>
                <a:srgbClr val="C0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280" fontAlgn="base">
                  <a:spcBef>
                    <a:spcPct val="0"/>
                  </a:spcBef>
                  <a:spcAft>
                    <a:spcPts val="999"/>
                  </a:spcAft>
                </a:pPr>
                <a:r>
                  <a:rPr lang="en-US" sz="900" b="1" dirty="0" smtClean="0">
                    <a:solidFill>
                      <a:srgbClr val="FFFFFF"/>
                    </a:solidFill>
                    <a:latin typeface="Calibri" pitchFamily="34" charset="0"/>
                    <a:ea typeface="Arial" pitchFamily="34" charset="0"/>
                    <a:cs typeface="Arial" pitchFamily="34" charset="0"/>
                  </a:rPr>
                  <a:t>!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7" name="AutoShape 3"/>
              <p:cNvSpPr>
                <a:spLocks noChangeArrowheads="1"/>
              </p:cNvSpPr>
              <p:nvPr/>
            </p:nvSpPr>
            <p:spPr bwMode="auto">
              <a:xfrm>
                <a:off x="4221088" y="3593158"/>
                <a:ext cx="258762" cy="258762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280" fontAlgn="base">
                  <a:spcBef>
                    <a:spcPct val="0"/>
                  </a:spcBef>
                  <a:spcAft>
                    <a:spcPts val="999"/>
                  </a:spcAft>
                </a:pPr>
                <a:r>
                  <a:rPr lang="en-US" sz="9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!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4221088" y="4213671"/>
                <a:ext cx="219075" cy="214313"/>
                <a:chOff x="1827" y="5620"/>
                <a:chExt cx="345" cy="337"/>
              </a:xfrm>
            </p:grpSpPr>
            <p:sp>
              <p:nvSpPr>
                <p:cNvPr id="1029" name="Rectangle 5"/>
                <p:cNvSpPr>
                  <a:spLocks noChangeArrowheads="1"/>
                </p:cNvSpPr>
                <p:nvPr/>
              </p:nvSpPr>
              <p:spPr bwMode="auto">
                <a:xfrm>
                  <a:off x="1827" y="5620"/>
                  <a:ext cx="247" cy="247"/>
                </a:xfrm>
                <a:prstGeom prst="rect">
                  <a:avLst/>
                </a:prstGeom>
                <a:solidFill>
                  <a:srgbClr val="5F497A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0" name="Rectangle 6"/>
                <p:cNvSpPr>
                  <a:spLocks noChangeArrowheads="1"/>
                </p:cNvSpPr>
                <p:nvPr/>
              </p:nvSpPr>
              <p:spPr bwMode="auto">
                <a:xfrm>
                  <a:off x="1925" y="5710"/>
                  <a:ext cx="247" cy="247"/>
                </a:xfrm>
                <a:prstGeom prst="rect">
                  <a:avLst/>
                </a:prstGeom>
                <a:solidFill>
                  <a:srgbClr val="CCC0D9">
                    <a:alpha val="50000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221088" y="4860156"/>
                <a:ext cx="215900" cy="215900"/>
              </a:xfrm>
              <a:prstGeom prst="rect">
                <a:avLst/>
              </a:prstGeom>
              <a:solidFill>
                <a:srgbClr val="F2F2F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280" fontAlgn="base">
                  <a:spcBef>
                    <a:spcPct val="0"/>
                  </a:spcBef>
                  <a:spcAft>
                    <a:spcPts val="999"/>
                  </a:spcAft>
                </a:pPr>
                <a:r>
                  <a:rPr lang="en-US" sz="9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?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772816" y="2843808"/>
                <a:ext cx="2384648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 smtClean="0">
                    <a:solidFill>
                      <a:schemeClr val="tx1"/>
                    </a:solidFill>
                  </a:rPr>
                  <a:t>There are 6 tasks that require urgent attention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772816" y="3491880"/>
                <a:ext cx="2384648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 smtClean="0">
                    <a:solidFill>
                      <a:schemeClr val="tx1"/>
                    </a:solidFill>
                  </a:rPr>
                  <a:t>There are 5 tasks that require attention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772816" y="4067944"/>
                <a:ext cx="2384648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 smtClean="0">
                    <a:solidFill>
                      <a:schemeClr val="tx1"/>
                    </a:solidFill>
                  </a:rPr>
                  <a:t>There are 4 overlapping tasks that require attention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772816" y="4716016"/>
                <a:ext cx="2384648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 smtClean="0">
                    <a:solidFill>
                      <a:schemeClr val="tx1"/>
                    </a:solidFill>
                  </a:rPr>
                  <a:t>There are 3 unassigned tasks that require attention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7"/>
              <p:cNvSpPr>
                <a:spLocks noChangeArrowheads="1"/>
              </p:cNvSpPr>
              <p:nvPr/>
            </p:nvSpPr>
            <p:spPr bwMode="auto">
              <a:xfrm>
                <a:off x="4221088" y="5508228"/>
                <a:ext cx="215900" cy="215900"/>
              </a:xfrm>
              <a:prstGeom prst="rect">
                <a:avLst/>
              </a:prstGeom>
              <a:solidFill>
                <a:srgbClr val="F2F2F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280" fontAlgn="base">
                  <a:spcBef>
                    <a:spcPct val="0"/>
                  </a:spcBef>
                  <a:spcAft>
                    <a:spcPts val="999"/>
                  </a:spcAft>
                </a:pPr>
                <a:r>
                  <a:rPr lang="en-US" sz="900" b="1" dirty="0" smtClean="0">
                    <a:latin typeface="Calibri" pitchFamily="34" charset="0"/>
                    <a:ea typeface="Arial" pitchFamily="34" charset="0"/>
                    <a:cs typeface="Arial" pitchFamily="34" charset="0"/>
                  </a:rPr>
                  <a:t>18</a:t>
                </a:r>
                <a:endParaRPr lang="en-US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772816" y="5364088"/>
                <a:ext cx="2384648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smtClean="0">
                    <a:solidFill>
                      <a:schemeClr val="tx1"/>
                    </a:solidFill>
                  </a:rPr>
                  <a:t>There are 18 tasks total that require attention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628804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00812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12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12" y="1691681"/>
              <a:ext cx="2952327" cy="612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0812" y="1691681"/>
              <a:ext cx="2952327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3140972" y="2051721"/>
              <a:ext cx="1412900" cy="360040"/>
              <a:chOff x="3140968" y="1835696"/>
              <a:chExt cx="1412900" cy="360040"/>
            </a:xfrm>
          </p:grpSpPr>
          <p:pic>
            <p:nvPicPr>
              <p:cNvPr id="11266" name="Picture 2" descr="Calendar icon - time, interface, organization, calendars, date,  administration, schedule, time and date, cal… | Calendar icon, Minimalist  icons, Minimalist calendar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21088" y="1835696"/>
                <a:ext cx="332780" cy="332780"/>
              </a:xfrm>
              <a:prstGeom prst="rect">
                <a:avLst/>
              </a:prstGeom>
              <a:noFill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3140968" y="1835696"/>
                <a:ext cx="1080120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solidFill>
                      <a:schemeClr val="tx1"/>
                    </a:solidFill>
                  </a:rPr>
                  <a:t>17/03/2021</a:t>
                </a:r>
              </a:p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Wed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700812" y="7452320"/>
              <a:ext cx="2952327" cy="36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72" name="Picture 8" descr="Menu Button Icons - Download Free Vector Icons | Noun Project"/>
            <p:cNvPicPr>
              <a:picLocks noChangeAspect="1" noChangeArrowheads="1"/>
            </p:cNvPicPr>
            <p:nvPr/>
          </p:nvPicPr>
          <p:blipFill>
            <a:blip r:embed="rId3" cstate="print"/>
            <a:srcRect l="11111" t="11111" r="11111" b="11111"/>
            <a:stretch>
              <a:fillRect/>
            </a:stretch>
          </p:blipFill>
          <p:spPr bwMode="auto">
            <a:xfrm>
              <a:off x="4221088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74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6992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9" name="Group 38"/>
            <p:cNvGrpSpPr/>
            <p:nvPr/>
          </p:nvGrpSpPr>
          <p:grpSpPr>
            <a:xfrm>
              <a:off x="1700812" y="2771800"/>
              <a:ext cx="2952327" cy="864096"/>
              <a:chOff x="1700808" y="2483768"/>
              <a:chExt cx="2952328" cy="86409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700812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grpSp>
          <p:nvGrpSpPr>
            <p:cNvPr id="10" name="Group 58"/>
            <p:cNvGrpSpPr/>
            <p:nvPr/>
          </p:nvGrpSpPr>
          <p:grpSpPr>
            <a:xfrm>
              <a:off x="1700812" y="3707904"/>
              <a:ext cx="2952327" cy="864096"/>
              <a:chOff x="1700808" y="2483768"/>
              <a:chExt cx="2952328" cy="86409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44822" y="3131840"/>
                <a:ext cx="1152130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grpSp>
          <p:nvGrpSpPr>
            <p:cNvPr id="13" name="Group 67"/>
            <p:cNvGrpSpPr/>
            <p:nvPr/>
          </p:nvGrpSpPr>
          <p:grpSpPr>
            <a:xfrm>
              <a:off x="1700812" y="4644008"/>
              <a:ext cx="2952327" cy="864096"/>
              <a:chOff x="1700808" y="2483768"/>
              <a:chExt cx="2952328" cy="86409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9" name="Rectangle 68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916830" y="3131840"/>
                <a:ext cx="1080122" cy="2160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grpSp>
          <p:nvGrpSpPr>
            <p:cNvPr id="14" name="Group 76"/>
            <p:cNvGrpSpPr/>
            <p:nvPr/>
          </p:nvGrpSpPr>
          <p:grpSpPr>
            <a:xfrm>
              <a:off x="1700812" y="5580112"/>
              <a:ext cx="2952327" cy="864096"/>
              <a:chOff x="1700808" y="2483768"/>
              <a:chExt cx="2952328" cy="86409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grpSp>
          <p:nvGrpSpPr>
            <p:cNvPr id="15" name="Group 85"/>
            <p:cNvGrpSpPr/>
            <p:nvPr/>
          </p:nvGrpSpPr>
          <p:grpSpPr>
            <a:xfrm>
              <a:off x="1700812" y="6516216"/>
              <a:ext cx="2952327" cy="864096"/>
              <a:chOff x="1700808" y="2483768"/>
              <a:chExt cx="2952328" cy="864096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700808" y="2483768"/>
                <a:ext cx="2952328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8920" y="2483768"/>
                <a:ext cx="137653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sz="1400" dirty="0">
                    <a:solidFill>
                      <a:schemeClr val="tx1"/>
                    </a:solidFill>
                  </a:rPr>
                  <a:t>Customer Name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88840" y="2699792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Complete Route Description …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077072" y="2483768"/>
                <a:ext cx="576064" cy="8640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08:15</a:t>
                </a:r>
                <a:r>
                  <a:rPr lang="en-US" sz="1100" dirty="0">
                    <a:solidFill>
                      <a:schemeClr val="tx1"/>
                    </a:solidFill>
                  </a:rPr>
                  <a:t/>
                </a:r>
                <a:br>
                  <a:rPr lang="en-US" sz="1100" dirty="0">
                    <a:solidFill>
                      <a:schemeClr val="tx1"/>
                    </a:solidFill>
                  </a:rPr>
                </a:br>
                <a:r>
                  <a:rPr lang="he-IL" sz="1100" dirty="0">
                    <a:solidFill>
                      <a:schemeClr val="tx1"/>
                    </a:solidFill>
                  </a:rPr>
                  <a:t>-</a:t>
                </a:r>
              </a:p>
              <a:p>
                <a:pPr algn="ctr" rtl="1"/>
                <a:r>
                  <a:rPr lang="he-IL" sz="1100" dirty="0">
                    <a:solidFill>
                      <a:schemeClr val="tx1"/>
                    </a:solidFill>
                  </a:rPr>
                  <a:t>09:15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24944" y="3131840"/>
                <a:ext cx="1160512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Car ###-##-###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16830" y="3131839"/>
                <a:ext cx="1080122" cy="2160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Driver Name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88840" y="2915816"/>
                <a:ext cx="2096616" cy="207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Goods / Vehicle / Service 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Desc</a:t>
                </a:r>
                <a:r>
                  <a:rPr lang="en-US" sz="11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pic>
          <p:nvPicPr>
            <p:cNvPr id="11288" name="Picture 24" descr="Search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92900" y="7524360"/>
              <a:ext cx="288000" cy="288000"/>
            </a:xfrm>
            <a:prstGeom prst="rect">
              <a:avLst/>
            </a:prstGeom>
            <a:noFill/>
          </p:spPr>
        </p:pic>
        <p:pic>
          <p:nvPicPr>
            <p:cNvPr id="11290" name="Picture 26" descr="Sort Icons - Download Free Vector Icons | Noun Project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72820" y="7524360"/>
              <a:ext cx="288000" cy="288000"/>
            </a:xfrm>
            <a:prstGeom prst="rect">
              <a:avLst/>
            </a:prstGeom>
            <a:noFill/>
          </p:spPr>
        </p:pic>
        <p:grpSp>
          <p:nvGrpSpPr>
            <p:cNvPr id="16" name="Group 102"/>
            <p:cNvGrpSpPr/>
            <p:nvPr/>
          </p:nvGrpSpPr>
          <p:grpSpPr>
            <a:xfrm>
              <a:off x="1772820" y="2051721"/>
              <a:ext cx="1368152" cy="288032"/>
              <a:chOff x="1772816" y="2051720"/>
              <a:chExt cx="1368152" cy="288032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988840" y="2051720"/>
                <a:ext cx="1152128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Current View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96" name="Picture 32" descr="Filter Icon of Line style - Available in SVG, PNG, EPS, AI &amp; Icon fonts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772816" y="2051720"/>
                <a:ext cx="288032" cy="288032"/>
              </a:xfrm>
              <a:prstGeom prst="rect">
                <a:avLst/>
              </a:prstGeom>
              <a:noFill/>
            </p:spPr>
          </p:pic>
        </p:grpSp>
        <p:sp>
          <p:nvSpPr>
            <p:cNvPr id="95" name="Rectangle 94"/>
            <p:cNvSpPr/>
            <p:nvPr/>
          </p:nvSpPr>
          <p:spPr>
            <a:xfrm>
              <a:off x="1700808" y="2483768"/>
              <a:ext cx="2952328" cy="2880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Urgent Alerts – Tap to cancel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AutoShape 2"/>
            <p:cNvSpPr>
              <a:spLocks noChangeArrowheads="1"/>
            </p:cNvSpPr>
            <p:nvPr/>
          </p:nvSpPr>
          <p:spPr bwMode="auto">
            <a:xfrm>
              <a:off x="1772816" y="2987824"/>
              <a:ext cx="360040" cy="360040"/>
            </a:xfrm>
            <a:prstGeom prst="diamond">
              <a:avLst/>
            </a:prstGeom>
            <a:solidFill>
              <a:srgbClr val="C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280" fontAlgn="base">
                <a:spcBef>
                  <a:spcPct val="0"/>
                </a:spcBef>
                <a:spcAft>
                  <a:spcPts val="999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!</a:t>
              </a:r>
              <a:endParaRPr lang="en-US" sz="4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AutoShape 2"/>
            <p:cNvSpPr>
              <a:spLocks noChangeArrowheads="1"/>
            </p:cNvSpPr>
            <p:nvPr/>
          </p:nvSpPr>
          <p:spPr bwMode="auto">
            <a:xfrm>
              <a:off x="1772816" y="3923928"/>
              <a:ext cx="360040" cy="360040"/>
            </a:xfrm>
            <a:prstGeom prst="diamond">
              <a:avLst/>
            </a:prstGeom>
            <a:solidFill>
              <a:srgbClr val="C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280" fontAlgn="base">
                <a:spcBef>
                  <a:spcPct val="0"/>
                </a:spcBef>
                <a:spcAft>
                  <a:spcPts val="999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!</a:t>
              </a:r>
              <a:endParaRPr lang="en-US" sz="4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AutoShape 2"/>
            <p:cNvSpPr>
              <a:spLocks noChangeArrowheads="1"/>
            </p:cNvSpPr>
            <p:nvPr/>
          </p:nvSpPr>
          <p:spPr bwMode="auto">
            <a:xfrm>
              <a:off x="1772816" y="4860032"/>
              <a:ext cx="360040" cy="360040"/>
            </a:xfrm>
            <a:prstGeom prst="diamond">
              <a:avLst/>
            </a:prstGeom>
            <a:solidFill>
              <a:srgbClr val="C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280" fontAlgn="base">
                <a:spcBef>
                  <a:spcPct val="0"/>
                </a:spcBef>
                <a:spcAft>
                  <a:spcPts val="999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!</a:t>
              </a:r>
              <a:endParaRPr lang="en-US" sz="4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AutoShape 2"/>
            <p:cNvSpPr>
              <a:spLocks noChangeArrowheads="1"/>
            </p:cNvSpPr>
            <p:nvPr/>
          </p:nvSpPr>
          <p:spPr bwMode="auto">
            <a:xfrm>
              <a:off x="1772816" y="5796136"/>
              <a:ext cx="360040" cy="360040"/>
            </a:xfrm>
            <a:prstGeom prst="diamond">
              <a:avLst/>
            </a:prstGeom>
            <a:solidFill>
              <a:srgbClr val="C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280" fontAlgn="base">
                <a:spcBef>
                  <a:spcPct val="0"/>
                </a:spcBef>
                <a:spcAft>
                  <a:spcPts val="999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!</a:t>
              </a:r>
              <a:endParaRPr lang="en-US" sz="4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AutoShape 2"/>
            <p:cNvSpPr>
              <a:spLocks noChangeArrowheads="1"/>
            </p:cNvSpPr>
            <p:nvPr/>
          </p:nvSpPr>
          <p:spPr bwMode="auto">
            <a:xfrm>
              <a:off x="1772816" y="6732240"/>
              <a:ext cx="360040" cy="360040"/>
            </a:xfrm>
            <a:prstGeom prst="diamond">
              <a:avLst/>
            </a:prstGeom>
            <a:solidFill>
              <a:srgbClr val="C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280" fontAlgn="base">
                <a:spcBef>
                  <a:spcPct val="0"/>
                </a:spcBef>
                <a:spcAft>
                  <a:spcPts val="999"/>
                </a:spcAft>
              </a:pPr>
              <a:r>
                <a:rPr lang="en-US" sz="2000" b="1" dirty="0" smtClean="0">
                  <a:solidFill>
                    <a:srgbClr val="FFFFFF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!</a:t>
              </a:r>
              <a:endParaRPr lang="en-US" sz="48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700808" y="2771800"/>
              <a:ext cx="72008" cy="5040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1880831" y="1259635"/>
            <a:ext cx="3096343" cy="6840761"/>
            <a:chOff x="1628804" y="1259633"/>
            <a:chExt cx="3096343" cy="6840761"/>
          </a:xfrm>
        </p:grpSpPr>
        <p:sp>
          <p:nvSpPr>
            <p:cNvPr id="4" name="Rounded Rectangle 3"/>
            <p:cNvSpPr/>
            <p:nvPr/>
          </p:nvSpPr>
          <p:spPr>
            <a:xfrm>
              <a:off x="1628804" y="1259633"/>
              <a:ext cx="3096343" cy="6840761"/>
            </a:xfrm>
            <a:prstGeom prst="roundRect">
              <a:avLst>
                <a:gd name="adj" fmla="val 69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700812" y="1475657"/>
              <a:ext cx="2952327" cy="633670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00812" y="1475657"/>
              <a:ext cx="2952327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00812" y="1691681"/>
              <a:ext cx="2952327" cy="6120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00812" y="1691681"/>
              <a:ext cx="2952327" cy="792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00812" y="1691681"/>
              <a:ext cx="2952327" cy="207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/ Database Name</a:t>
              </a:r>
            </a:p>
          </p:txBody>
        </p:sp>
        <p:pic>
          <p:nvPicPr>
            <p:cNvPr id="86" name="Picture 2" descr="Calendar icon - time, interface, organization, calendars, date,  administration, schedule, time and date, cal… | Calendar icon, Minimalist  icons, Minimalist calenda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21091" y="2051721"/>
              <a:ext cx="332780" cy="332780"/>
            </a:xfrm>
            <a:prstGeom prst="rect">
              <a:avLst/>
            </a:prstGeom>
            <a:noFill/>
          </p:spPr>
        </p:pic>
        <p:sp>
          <p:nvSpPr>
            <p:cNvPr id="95" name="Rectangle 94"/>
            <p:cNvSpPr/>
            <p:nvPr/>
          </p:nvSpPr>
          <p:spPr>
            <a:xfrm>
              <a:off x="3140972" y="2051721"/>
              <a:ext cx="1080120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March 2021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700812" y="3779913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132860" y="3779913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64908" y="3779913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96956" y="3779913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429003" y="3779913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861051" y="3779913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293099" y="3347865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28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700812" y="4211961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132860" y="4211961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64908" y="4211961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96956" y="4211961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29003" y="4211961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61051" y="4211961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93099" y="4211961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700812" y="4644009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32860" y="4644009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64908" y="4644009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96956" y="4644009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429003" y="4644009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61051" y="4644009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293099" y="4644009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00812" y="5076058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132860" y="5076058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564908" y="5076058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996956" y="5076058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29003" y="5076058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61051" y="5076058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293099" y="5076058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700812" y="5940154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132860" y="5940154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64908" y="5940154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996956" y="5508106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29003" y="5508106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61051" y="5508106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293099" y="5508106"/>
              <a:ext cx="360040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00812" y="6372202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132860" y="6372202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564908" y="6372202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996956" y="6372202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7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429003" y="6372202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861051" y="6372202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293099" y="6372202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4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00812" y="2627785"/>
              <a:ext cx="36004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132860" y="2627785"/>
              <a:ext cx="36004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2"/>
                  </a:solidFill>
                </a:rPr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64908" y="2627785"/>
              <a:ext cx="36004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2"/>
                  </a:solidFill>
                </a:rPr>
                <a:t>T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996956" y="2627785"/>
              <a:ext cx="36004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2"/>
                  </a:solidFill>
                </a:rPr>
                <a:t>W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429003" y="2627785"/>
              <a:ext cx="36004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2"/>
                  </a:solidFill>
                </a:rPr>
                <a:t>T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861051" y="2627785"/>
              <a:ext cx="36004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2"/>
                  </a:solidFill>
                </a:rPr>
                <a:t>M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293099" y="2627785"/>
              <a:ext cx="36004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2"/>
                  </a:solidFill>
                </a:rPr>
                <a:t>S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700812" y="2915817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27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32860" y="2915817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26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64908" y="2915817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96956" y="2915817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24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429003" y="2915817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23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861051" y="2915817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22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293099" y="2915817"/>
              <a:ext cx="360040" cy="3600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21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700812" y="7308306"/>
              <a:ext cx="2952327" cy="504056"/>
            </a:xfrm>
            <a:prstGeom prst="rect">
              <a:avLst/>
            </a:prstGeom>
            <a:solidFill>
              <a:srgbClr val="E8E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700812" y="7308306"/>
              <a:ext cx="2952327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0" descr="Plus Button Svg Png Icon Free Download (#45824) - OnlineWebFonts.COM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0996" y="7356312"/>
              <a:ext cx="408044" cy="408044"/>
            </a:xfrm>
            <a:prstGeom prst="rect">
              <a:avLst/>
            </a:prstGeom>
            <a:noFill/>
          </p:spPr>
        </p:pic>
        <p:sp>
          <p:nvSpPr>
            <p:cNvPr id="168" name="Rectangle 167"/>
            <p:cNvSpPr/>
            <p:nvPr/>
          </p:nvSpPr>
          <p:spPr>
            <a:xfrm>
              <a:off x="1988844" y="2051721"/>
              <a:ext cx="1152128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Current </a:t>
              </a:r>
              <a:r>
                <a:rPr lang="en-US" sz="1400" dirty="0" smtClean="0">
                  <a:solidFill>
                    <a:schemeClr val="tx1"/>
                  </a:solidFill>
                </a:rPr>
                <a:t>Calendar</a:t>
              </a:r>
            </a:p>
          </p:txBody>
        </p:sp>
        <p:pic>
          <p:nvPicPr>
            <p:cNvPr id="169" name="Picture 32" descr="Filter Icon of Line style - Available in SVG, PNG, EPS, AI &amp; Icon font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72820" y="2051721"/>
              <a:ext cx="288032" cy="288032"/>
            </a:xfrm>
            <a:prstGeom prst="rect">
              <a:avLst/>
            </a:prstGeom>
            <a:noFill/>
          </p:spPr>
        </p:pic>
        <p:pic>
          <p:nvPicPr>
            <p:cNvPr id="79" name="Picture 4" descr="App, exit, to icon - Free download on Iconfinder"/>
            <p:cNvPicPr>
              <a:picLocks noChangeAspect="1" noChangeArrowheads="1"/>
            </p:cNvPicPr>
            <p:nvPr/>
          </p:nvPicPr>
          <p:blipFill>
            <a:blip r:embed="rId5" cstate="print"/>
            <a:srcRect l="11812" t="11812" r="12884" b="12884"/>
            <a:stretch>
              <a:fillRect/>
            </a:stretch>
          </p:blipFill>
          <p:spPr bwMode="auto">
            <a:xfrm>
              <a:off x="4221090" y="7380313"/>
              <a:ext cx="360040" cy="360040"/>
            </a:xfrm>
            <a:prstGeom prst="rect">
              <a:avLst/>
            </a:prstGeom>
            <a:noFill/>
          </p:spPr>
        </p:pic>
        <p:pic>
          <p:nvPicPr>
            <p:cNvPr id="13314" name="Picture 2" descr="Free Edit icon vector illustration | AI, SVG, EP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36912" y="7380312"/>
              <a:ext cx="288031" cy="367956"/>
            </a:xfrm>
            <a:prstGeom prst="rect">
              <a:avLst/>
            </a:prstGeom>
            <a:noFill/>
          </p:spPr>
        </p:pic>
        <p:pic>
          <p:nvPicPr>
            <p:cNvPr id="82" name="Picture 2" descr="Checkmark, yes, ok, check icon - Free download on Iconfinder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844824" y="7380311"/>
              <a:ext cx="360000" cy="360000"/>
            </a:xfrm>
            <a:prstGeom prst="rect">
              <a:avLst/>
            </a:prstGeom>
            <a:noFill/>
          </p:spPr>
        </p:pic>
        <p:sp>
          <p:nvSpPr>
            <p:cNvPr id="78" name="Rectangle 77"/>
            <p:cNvSpPr/>
            <p:nvPr/>
          </p:nvSpPr>
          <p:spPr>
            <a:xfrm>
              <a:off x="3429002" y="3779912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861048" y="3779912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96952" y="3779912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64904" y="3779912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32856" y="3779912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32856" y="4211960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64904" y="4211960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96952" y="4211960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29000" y="4211960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61048" y="4211960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293096" y="4211960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93096" y="4644008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861048" y="4644008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429000" y="4644008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96952" y="4644008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564904" y="4644008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132856" y="4644008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996952" y="5076056"/>
              <a:ext cx="360040" cy="7200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429000" y="5076056"/>
              <a:ext cx="360040" cy="72008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861048" y="5076056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293096" y="5076056"/>
              <a:ext cx="360040" cy="72008"/>
            </a:xfrm>
            <a:prstGeom prst="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ight Triangle 171"/>
            <p:cNvSpPr/>
            <p:nvPr/>
          </p:nvSpPr>
          <p:spPr>
            <a:xfrm rot="16200000" flipH="1">
              <a:off x="1844824" y="3779912"/>
              <a:ext cx="216024" cy="21602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ight Triangle 172"/>
            <p:cNvSpPr/>
            <p:nvPr/>
          </p:nvSpPr>
          <p:spPr>
            <a:xfrm rot="16200000" flipH="1">
              <a:off x="1844824" y="4211960"/>
              <a:ext cx="216024" cy="21602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ight Triangle 173"/>
            <p:cNvSpPr/>
            <p:nvPr/>
          </p:nvSpPr>
          <p:spPr>
            <a:xfrm rot="16200000" flipH="1">
              <a:off x="1844824" y="4644008"/>
              <a:ext cx="216024" cy="21602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ight Triangle 174"/>
            <p:cNvSpPr/>
            <p:nvPr/>
          </p:nvSpPr>
          <p:spPr>
            <a:xfrm rot="16200000" flipH="1">
              <a:off x="1844824" y="5076056"/>
              <a:ext cx="216024" cy="21602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ight Triangle 175"/>
            <p:cNvSpPr/>
            <p:nvPr/>
          </p:nvSpPr>
          <p:spPr>
            <a:xfrm rot="16200000" flipH="1">
              <a:off x="2276872" y="5076056"/>
              <a:ext cx="216024" cy="21602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ight Triangle 179"/>
            <p:cNvSpPr/>
            <p:nvPr/>
          </p:nvSpPr>
          <p:spPr>
            <a:xfrm rot="16200000" flipH="1">
              <a:off x="2708920" y="5076056"/>
              <a:ext cx="216024" cy="216024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1960</Words>
  <Application>Microsoft Office PowerPoint</Application>
  <PresentationFormat>On-screen Show (4:3)</PresentationFormat>
  <Paragraphs>773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Ardom Telecomputing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Benjamin Keren</dc:creator>
  <cp:lastModifiedBy>Benjamin Keren</cp:lastModifiedBy>
  <cp:revision>373</cp:revision>
  <dcterms:created xsi:type="dcterms:W3CDTF">2021-03-16T10:38:07Z</dcterms:created>
  <dcterms:modified xsi:type="dcterms:W3CDTF">2021-07-19T06:45:35Z</dcterms:modified>
</cp:coreProperties>
</file>