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77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44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6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2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7872-5CDA-4766-8F42-F9B3A932F3B7}" type="datetimeFigureOut">
              <a:rPr lang="ru-RU" smtClean="0"/>
              <a:t>ср 19.12.18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84B7-2A8A-495F-BB08-6E7E06DFE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1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r>
              <a:rPr lang="ru-RU" dirty="0" err="1" smtClean="0"/>
              <a:t>перколяции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Перколяция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физике и химии явлением </a:t>
            </a:r>
            <a:r>
              <a:rPr lang="ru-RU" dirty="0" err="1" smtClean="0"/>
              <a:t>перколяции</a:t>
            </a:r>
            <a:r>
              <a:rPr lang="ru-RU" dirty="0" smtClean="0"/>
              <a:t> - называется явление протекания или </a:t>
            </a:r>
            <a:r>
              <a:rPr lang="ru-RU" dirty="0" err="1" smtClean="0"/>
              <a:t>непротекания</a:t>
            </a:r>
            <a:r>
              <a:rPr lang="ru-RU" dirty="0" smtClean="0"/>
              <a:t> жидкостей через пористые материалы, электричества через смесь проводящих и непроводящих частиц и другие подобные процессы.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Теория </a:t>
            </a:r>
            <a:r>
              <a:rPr lang="ru-RU" dirty="0" err="1" smtClean="0"/>
              <a:t>перколяции</a:t>
            </a:r>
            <a:r>
              <a:rPr lang="ru-RU" dirty="0" smtClean="0"/>
              <a:t> находит применение в описании разнообразных систем и явлений, в том числе таких, как распространение эпидемий и надежность компьютерных 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Перколяция</a:t>
            </a:r>
            <a:r>
              <a:rPr lang="ru-RU" dirty="0" smtClean="0"/>
              <a:t> -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Явление </a:t>
            </a:r>
            <a:r>
              <a:rPr lang="ru-RU" dirty="0" err="1" smtClean="0"/>
              <a:t>перколяции</a:t>
            </a:r>
            <a:r>
              <a:rPr lang="ru-RU" dirty="0" smtClean="0"/>
              <a:t> определяется:</a:t>
            </a:r>
          </a:p>
          <a:p>
            <a:endParaRPr lang="ru-RU" dirty="0" smtClean="0"/>
          </a:p>
          <a:p>
            <a:r>
              <a:rPr lang="ru-RU" dirty="0" smtClean="0"/>
              <a:t>Средой, в которой наблюдается это явление;</a:t>
            </a:r>
          </a:p>
          <a:p>
            <a:r>
              <a:rPr lang="ru-RU" dirty="0" smtClean="0"/>
              <a:t>Внешним источником, который обеспечивает протекание в этой среде;</a:t>
            </a:r>
          </a:p>
          <a:p>
            <a:r>
              <a:rPr lang="ru-RU" dirty="0" smtClean="0"/>
              <a:t>Способом протекания среды, который зависит от внешнего источника.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3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Средой для моделирования была выбрана прямоугольная область </a:t>
            </a:r>
            <a:r>
              <a:rPr lang="en-US" dirty="0" smtClean="0"/>
              <a:t>n </a:t>
            </a:r>
            <a:r>
              <a:rPr lang="ru-RU" dirty="0" smtClean="0"/>
              <a:t>на </a:t>
            </a:r>
            <a:r>
              <a:rPr lang="en-US" dirty="0" smtClean="0"/>
              <a:t>m </a:t>
            </a:r>
            <a:r>
              <a:rPr lang="ru-RU" dirty="0" smtClean="0"/>
              <a:t>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1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источник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Появление новых точек происходит, при помощи задания координат новых точек генератором случайных чисел с нормальным распределением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5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Протекание среды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Условием протекания является соседство точек (не по диагонали)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ru-RU" dirty="0" err="1" smtClean="0"/>
              <a:t>перколяции</a:t>
            </a:r>
            <a:r>
              <a:rPr lang="ru-RU" dirty="0" smtClean="0"/>
              <a:t> основана на алгоритме поиска в ширину. Сложность </a:t>
            </a:r>
            <a:r>
              <a:rPr lang="en-US" dirty="0" smtClean="0"/>
              <a:t>BFS </a:t>
            </a:r>
            <a:r>
              <a:rPr lang="ru-RU" dirty="0" smtClean="0"/>
              <a:t>квадратичная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0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148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Моделирование перколяции</vt:lpstr>
      <vt:lpstr>Перколяция</vt:lpstr>
      <vt:lpstr>Перколяция - зависимости</vt:lpstr>
      <vt:lpstr>Среда</vt:lpstr>
      <vt:lpstr>Внешний источник</vt:lpstr>
      <vt:lpstr>Протекание среды</vt:lpstr>
      <vt:lpstr>Анализ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перколяции</dc:title>
  <dc:creator>Пользователь</dc:creator>
  <cp:lastModifiedBy>Пользователь</cp:lastModifiedBy>
  <cp:revision>3</cp:revision>
  <dcterms:created xsi:type="dcterms:W3CDTF">2018-12-19T08:31:02Z</dcterms:created>
  <dcterms:modified xsi:type="dcterms:W3CDTF">2018-12-19T09:18:47Z</dcterms:modified>
</cp:coreProperties>
</file>