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0"/>
  </p:notesMasterIdLst>
  <p:sldIdLst>
    <p:sldId id="271" r:id="rId2"/>
    <p:sldId id="262" r:id="rId3"/>
    <p:sldId id="269" r:id="rId4"/>
    <p:sldId id="266" r:id="rId5"/>
    <p:sldId id="272" r:id="rId6"/>
    <p:sldId id="267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66"/>
    <a:srgbClr val="D5D5F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404" autoAdjust="0"/>
    <p:restoredTop sz="97340" autoAdjust="0"/>
  </p:normalViewPr>
  <p:slideViewPr>
    <p:cSldViewPr>
      <p:cViewPr>
        <p:scale>
          <a:sx n="100" d="100"/>
          <a:sy n="100" d="100"/>
        </p:scale>
        <p:origin x="-787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FB826-FD87-4255-9C44-63623CD587FB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8AEB-B5EA-4241-AEB6-8CCEE030ED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8AEB-B5EA-4241-AEB6-8CCEE030ED7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1EA8CDC-B8A3-49DD-AC29-93A4228D72B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B5A17EC-0570-4A97-BC01-EC651CE84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70FC807-19C0-4DAF-B58C-38FD1A3DB8E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063274-EB7C-4B57-971B-BB4800D0644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647706DF-AABF-43AD-BA23-B516F07FB51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0ECCDB-6304-463D-982F-8713921A7E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EB4AA74-CD8D-4AF5-A21F-71AC4920E45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B69852-EBF3-4794-861D-3A28CECD533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4DB2F33-DD3D-442F-AAB9-3FD6D66FD2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FFCA58-BED4-4299-B2EA-34AA2507BBD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8E11EF-AD33-4ADF-A163-5C689D4551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C73E454-CB58-461A-A1C2-E37580CE0C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9752" y="533400"/>
            <a:ext cx="6132516" cy="2823592"/>
          </a:xfrm>
        </p:spPr>
        <p:txBody>
          <a:bodyPr/>
          <a:lstStyle/>
          <a:p>
            <a:r>
              <a:rPr lang="ru-RU" dirty="0" smtClean="0"/>
              <a:t>Параллельное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Дискретная динамическая система</a:t>
            </a:r>
          </a:p>
          <a:p>
            <a:r>
              <a:rPr lang="ru-RU" dirty="0" smtClean="0"/>
              <a:t>Грызлова Т. П.</a:t>
            </a:r>
          </a:p>
          <a:p>
            <a:r>
              <a:rPr lang="ru-RU" dirty="0" smtClean="0"/>
              <a:t>2019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764704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Процессы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5496" y="1124744"/>
          <a:ext cx="5251450" cy="1331913"/>
        </p:xfrm>
        <a:graphic>
          <a:graphicData uri="http://schemas.openxmlformats.org/presentationml/2006/ole">
            <p:oleObj spid="_x0000_s1026" name="VISIO" r:id="rId3" imgW="5251320" imgH="1331640" progId="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2987824" y="2780928"/>
          <a:ext cx="5181600" cy="960438"/>
        </p:xfrm>
        <a:graphic>
          <a:graphicData uri="http://schemas.openxmlformats.org/presentationml/2006/ole">
            <p:oleObj spid="_x0000_s1027" name="VISIO" r:id="rId4" imgW="7476480" imgH="961200" progId="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07504" y="3573016"/>
          <a:ext cx="5594350" cy="2205038"/>
        </p:xfrm>
        <a:graphic>
          <a:graphicData uri="http://schemas.openxmlformats.org/presentationml/2006/ole">
            <p:oleObj spid="_x0000_s1028" name="VISIO" r:id="rId5" imgW="5594040" imgH="2204640" progId="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851920" y="5661248"/>
          <a:ext cx="4222750" cy="1077913"/>
        </p:xfrm>
        <a:graphic>
          <a:graphicData uri="http://schemas.openxmlformats.org/presentationml/2006/ole">
            <p:oleObj spid="_x0000_s1029" name="VISIO" r:id="rId6" imgW="4222440" imgH="1077120" progId="">
              <p:embed/>
            </p:oleObj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>
            <a:off x="5652120" y="1124744"/>
            <a:ext cx="0" cy="108012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652120" y="220486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652120" y="1844824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6372200" y="141277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372200" y="1412776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164288" y="141277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164288" y="1844824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652120" y="1412776"/>
            <a:ext cx="7200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372200" y="1844824"/>
            <a:ext cx="0" cy="3600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7164288" y="1844824"/>
            <a:ext cx="0" cy="3600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88348" y="1844824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77281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|p|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060848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|p| +|q|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364088" y="1455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112474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s'</a:t>
            </a:r>
            <a:endParaRPr lang="ru-RU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75656" y="249289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sz="2400" dirty="0" smtClean="0"/>
              <a:t>a, r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2996952"/>
            <a:ext cx="2446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sz="2400" dirty="0" smtClean="0"/>
              <a:t>a, r, </a:t>
            </a:r>
            <a:r>
              <a:rPr lang="en-US" sz="2400" dirty="0" err="1" smtClean="0"/>
              <a:t>req</a:t>
            </a:r>
            <a:r>
              <a:rPr lang="en-US" sz="2400" dirty="0" smtClean="0"/>
              <a:t>, aw, fin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1124744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b="1" dirty="0" smtClean="0"/>
              <a:t>Последовательная композиция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79512" y="1268760"/>
          <a:ext cx="5770563" cy="1084263"/>
        </p:xfrm>
        <a:graphic>
          <a:graphicData uri="http://schemas.openxmlformats.org/presentationml/2006/ole">
            <p:oleObj spid="_x0000_s2050" name="VISIO" r:id="rId4" imgW="5770800" imgH="1084680" progId="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843808" y="2204864"/>
          <a:ext cx="5480050" cy="1198563"/>
        </p:xfrm>
        <a:graphic>
          <a:graphicData uri="http://schemas.openxmlformats.org/presentationml/2006/ole">
            <p:oleObj spid="_x0000_s2051" name="VISIO" r:id="rId5" imgW="5479920" imgH="1198800" progId="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-252536" y="2852936"/>
          <a:ext cx="4932040" cy="2341563"/>
        </p:xfrm>
        <a:graphic>
          <a:graphicData uri="http://schemas.openxmlformats.org/presentationml/2006/ole">
            <p:oleObj spid="_x0000_s2052" name="VISIO" r:id="rId6" imgW="5594040" imgH="2341800" progId="">
              <p:embed/>
            </p:oleObj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5292080" y="3717032"/>
            <a:ext cx="0" cy="108012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292080" y="479715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292080" y="4437112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012160" y="400506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12160" y="4005064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804248" y="400506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04248" y="4437112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292080" y="4005064"/>
            <a:ext cx="7200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012160" y="4437112"/>
            <a:ext cx="0" cy="3600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804248" y="4437112"/>
            <a:ext cx="0" cy="3600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28308" y="4437112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04745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371703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52120" y="436510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ru-RU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36510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ru-RU" sz="2400" baseline="-250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292080" y="4869160"/>
            <a:ext cx="0" cy="151216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292080" y="6381328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292080" y="5786100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156176" y="5229200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6948264" y="52292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7092280" y="5786100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92080" y="5229200"/>
            <a:ext cx="93610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12360" y="5877272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043166" y="548761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76830" y="491155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855966" y="6237312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ru-RU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84168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ru-RU" sz="2400" baseline="-250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6012160" y="578278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012160" y="6093296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6156176" y="522920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6948264" y="5517232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5292080" y="6093296"/>
            <a:ext cx="7200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5292080" y="5517232"/>
            <a:ext cx="165618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60032" y="519958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4786686" y="57756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req</a:t>
            </a:r>
            <a:endParaRPr lang="ru-RU" sz="24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7092280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6012160" y="5790024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6012160" y="6093296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6156176" y="6093296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6948264" y="5517232"/>
            <a:ext cx="0" cy="8640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7092280" y="5805264"/>
            <a:ext cx="0" cy="5760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32240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ru-RU" sz="24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7020272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4</a:t>
            </a:r>
            <a:endParaRPr lang="ru-RU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692696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Устойчивость состояний. ДП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5496" y="764704"/>
          <a:ext cx="5480050" cy="3309937"/>
        </p:xfrm>
        <a:graphic>
          <a:graphicData uri="http://schemas.openxmlformats.org/presentationml/2006/ole">
            <p:oleObj spid="_x0000_s3074" name="VISIO" r:id="rId3" imgW="5479920" imgH="3309840" progId="">
              <p:embed/>
            </p:oleObj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773138" y="4869160"/>
            <a:ext cx="0" cy="151216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773138" y="6381328"/>
            <a:ext cx="439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773138" y="5786100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788024" y="5229200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580112" y="52292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724128" y="5786100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773138" y="5229200"/>
            <a:ext cx="201488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8264" y="5805264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524224" y="548761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7888" y="491155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37024" y="6237312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ru-RU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5226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ru-RU" sz="2400" baseline="-250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493218" y="578278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493218" y="6093296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4788024" y="522920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80112" y="5517232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773138" y="6093296"/>
            <a:ext cx="7200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773138" y="5517232"/>
            <a:ext cx="165618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41090" y="519958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57756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req</a:t>
            </a:r>
            <a:endParaRPr lang="ru-RU" sz="24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5724128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493218" y="5790024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493218" y="6093296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637234" y="6093296"/>
            <a:ext cx="0" cy="28803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580112" y="5517232"/>
            <a:ext cx="0" cy="8640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724128" y="5805264"/>
            <a:ext cx="0" cy="5760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4088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4</a:t>
            </a:r>
            <a:endParaRPr lang="ru-RU" sz="2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52120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5</a:t>
            </a:r>
            <a:endParaRPr lang="ru-RU" sz="2400" baseline="-25000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3637234" y="6381328"/>
            <a:ext cx="115079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67744" y="606367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aw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44008" y="62373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ru-RU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129"/>
          <p:cNvSpPr/>
          <p:nvPr/>
        </p:nvSpPr>
        <p:spPr>
          <a:xfrm>
            <a:off x="0" y="5354052"/>
            <a:ext cx="3131840" cy="52322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{a, r, </a:t>
            </a:r>
            <a:r>
              <a:rPr lang="en-US" dirty="0" err="1" smtClean="0"/>
              <a:t>req</a:t>
            </a:r>
            <a:r>
              <a:rPr lang="en-US" dirty="0" smtClean="0"/>
              <a:t>, aw, fin}</a:t>
            </a:r>
            <a:endParaRPr lang="ru-RU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172400" cy="1080120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Параллельные процессы в системе читатели - писатели</a:t>
            </a:r>
            <a:endParaRPr lang="ru-RU" b="1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636810" y="3140968"/>
            <a:ext cx="0" cy="151216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636810" y="4653136"/>
            <a:ext cx="439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36810" y="40579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651696" y="3501008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443784" y="35010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587800" y="40579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636810" y="3501008"/>
            <a:ext cx="201488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1936" y="4077072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387896" y="375942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1560" y="318335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0696" y="4509120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ru-RU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8898" y="45091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ru-RU" sz="2400" baseline="-250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356890" y="405459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356890" y="4365104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651696" y="350100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443784" y="3789040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636810" y="4365104"/>
            <a:ext cx="7200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636810" y="3789040"/>
            <a:ext cx="280299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4762" y="347139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31416" y="404745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req</a:t>
            </a:r>
            <a:endParaRPr lang="ru-RU" sz="24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587800" y="37890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56890" y="4061832"/>
            <a:ext cx="2226930" cy="1524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356890" y="4365104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500906" y="4365104"/>
            <a:ext cx="0" cy="28803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443784" y="3789040"/>
            <a:ext cx="0" cy="8640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587800" y="4077072"/>
            <a:ext cx="0" cy="5760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7760" y="45091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4</a:t>
            </a:r>
            <a:endParaRPr lang="ru-RU" sz="2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515792" y="45091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5</a:t>
            </a:r>
            <a:endParaRPr lang="ru-RU" sz="2400" baseline="-25000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4500906" y="4653136"/>
            <a:ext cx="115079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31416" y="433548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aw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507680" y="45091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ru-RU" sz="2400" baseline="-25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641214" y="1455167"/>
            <a:ext cx="0" cy="151216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641214" y="2967335"/>
            <a:ext cx="439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641214" y="2372107"/>
            <a:ext cx="4223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207556" y="1815207"/>
            <a:ext cx="12241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5431692" y="1815207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5575708" y="2372107"/>
            <a:ext cx="7200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641214" y="1815207"/>
            <a:ext cx="63835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6340" y="2391271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392300" y="207362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199444" y="149755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47516" y="2823319"/>
            <a:ext cx="4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</a:t>
            </a:r>
            <a:r>
              <a:rPr lang="en-US" sz="2400" baseline="-25000" dirty="0" smtClean="0"/>
              <a:t>1</a:t>
            </a:r>
            <a:endParaRPr lang="ru-RU" sz="2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147726" y="28233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</a:t>
            </a:r>
            <a:r>
              <a:rPr lang="en-US" sz="2400" baseline="-25000" dirty="0" smtClean="0"/>
              <a:t>2</a:t>
            </a:r>
            <a:endParaRPr lang="ru-RU" sz="2400" baseline="-250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4075718" y="236879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4075718" y="2679303"/>
            <a:ext cx="1440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4207556" y="1815208"/>
            <a:ext cx="0" cy="89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431692" y="2103239"/>
            <a:ext cx="1440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3641214" y="2679303"/>
            <a:ext cx="42232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3631492" y="2103239"/>
            <a:ext cx="18002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09166" y="178559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</a:t>
            </a:r>
            <a:endParaRPr lang="ru-RU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135820" y="236165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req</a:t>
            </a:r>
            <a:endParaRPr lang="ru-RU" sz="2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5575708" y="210323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4063540" y="2376031"/>
            <a:ext cx="151216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4075718" y="2679303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4219734" y="2679303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5431692" y="2103239"/>
            <a:ext cx="0" cy="8640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5575708" y="2391271"/>
            <a:ext cx="0" cy="5760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35820" y="264968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aw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15668" y="28233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</a:t>
            </a:r>
            <a:r>
              <a:rPr lang="en-US" sz="2400" baseline="-25000" dirty="0" smtClean="0"/>
              <a:t>3</a:t>
            </a:r>
            <a:endParaRPr lang="ru-RU" sz="2400" baseline="-25000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>
            <a:off x="3632830" y="4797152"/>
            <a:ext cx="0" cy="151216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3632830" y="6309320"/>
            <a:ext cx="439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3632830" y="5714092"/>
            <a:ext cx="122279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719724" y="5157192"/>
            <a:ext cx="720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6439804" y="51571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583820" y="5714092"/>
            <a:ext cx="720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3632830" y="5157192"/>
            <a:ext cx="215890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07956" y="5733256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383916" y="541560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417580" y="483954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4567596" y="6207695"/>
            <a:ext cx="4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r>
              <a:rPr lang="en-US" sz="2400" baseline="-25000" dirty="0" smtClean="0"/>
              <a:t>1</a:t>
            </a:r>
            <a:endParaRPr lang="ru-RU" sz="2400" baseline="-25000" dirty="0"/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>
            <a:off x="4855628" y="571077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855628" y="6021288"/>
            <a:ext cx="14401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5719724" y="515719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6439804" y="5445224"/>
            <a:ext cx="14401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632830" y="6021288"/>
            <a:ext cx="122279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3632830" y="5445224"/>
            <a:ext cx="28069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00782" y="512757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</a:t>
            </a:r>
            <a:endParaRPr lang="ru-RU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7436" y="570363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req</a:t>
            </a:r>
            <a:endParaRPr lang="ru-RU" sz="2400" dirty="0"/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>
            <a:off x="6583820" y="544522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4855628" y="5718016"/>
            <a:ext cx="1728192" cy="1524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4855628" y="6021288"/>
            <a:ext cx="0" cy="2880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4999644" y="6021288"/>
            <a:ext cx="0" cy="28803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6439804" y="5445224"/>
            <a:ext cx="0" cy="8640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6583820" y="5733256"/>
            <a:ext cx="0" cy="5760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4999644" y="6309320"/>
            <a:ext cx="720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127436" y="599167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aw</a:t>
            </a:r>
            <a:endParaRPr lang="ru-RU" sz="2400" dirty="0"/>
          </a:p>
        </p:txBody>
      </p:sp>
      <p:cxnSp>
        <p:nvCxnSpPr>
          <p:cNvPr id="122" name="Прямая соединительная линия 121"/>
          <p:cNvCxnSpPr/>
          <p:nvPr/>
        </p:nvCxnSpPr>
        <p:spPr>
          <a:xfrm>
            <a:off x="5647716" y="4653136"/>
            <a:ext cx="0" cy="172819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5503700" y="2924944"/>
            <a:ext cx="0" cy="172819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31692" y="28233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</a:t>
            </a:r>
            <a:r>
              <a:rPr lang="en-US" sz="2400" baseline="-25000" dirty="0" smtClean="0"/>
              <a:t>4</a:t>
            </a:r>
            <a:endParaRPr lang="ru-RU" sz="24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867806" y="6207695"/>
            <a:ext cx="4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r>
              <a:rPr lang="en-US" sz="2400" baseline="-25000" dirty="0" smtClean="0"/>
              <a:t>2</a:t>
            </a:r>
            <a:endParaRPr lang="ru-RU" sz="24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587886" y="6207695"/>
            <a:ext cx="4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r>
              <a:rPr lang="en-US" sz="2400" baseline="-25000" dirty="0" smtClean="0"/>
              <a:t>3</a:t>
            </a:r>
            <a:endParaRPr lang="ru-RU" sz="2400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23780" y="6207695"/>
            <a:ext cx="4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r>
              <a:rPr lang="en-US" sz="2400" baseline="-25000" dirty="0" smtClean="0"/>
              <a:t>4</a:t>
            </a:r>
            <a:endParaRPr lang="ru-RU" sz="2400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11812" y="6207695"/>
            <a:ext cx="4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r>
              <a:rPr lang="en-US" sz="2400" baseline="-25000" dirty="0" smtClean="0"/>
              <a:t>5</a:t>
            </a:r>
            <a:endParaRPr lang="ru-RU" sz="2400" baseline="-250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-36512" y="3356992"/>
            <a:ext cx="30598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{a, r, </a:t>
            </a:r>
            <a:r>
              <a:rPr lang="en-US" dirty="0" err="1" smtClean="0"/>
              <a:t>req</a:t>
            </a:r>
            <a:r>
              <a:rPr lang="en-US" dirty="0" smtClean="0"/>
              <a:t>, aw, fin}</a:t>
            </a:r>
            <a:endParaRPr lang="ru-RU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0" y="1897668"/>
            <a:ext cx="32758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{a, </a:t>
            </a:r>
            <a:r>
              <a:rPr lang="en-US" dirty="0" smtClean="0"/>
              <a:t>W, </a:t>
            </a:r>
            <a:r>
              <a:rPr lang="en-US" dirty="0" err="1" smtClean="0"/>
              <a:t>req</a:t>
            </a:r>
            <a:r>
              <a:rPr lang="en-US" dirty="0" smtClean="0"/>
              <a:t>, aw, fin}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1143000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b="1" dirty="0" smtClean="0"/>
              <a:t>Абстрактная динамическая система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51520" y="1268760"/>
          <a:ext cx="5594350" cy="2730500"/>
        </p:xfrm>
        <a:graphic>
          <a:graphicData uri="http://schemas.openxmlformats.org/presentationml/2006/ole">
            <p:oleObj spid="_x0000_s4098" name="VISIO" r:id="rId3" imgW="5594040" imgH="2730600" progId="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23528" y="4005064"/>
          <a:ext cx="5822950" cy="1139825"/>
        </p:xfrm>
        <a:graphic>
          <a:graphicData uri="http://schemas.openxmlformats.org/presentationml/2006/ole">
            <p:oleObj spid="_x0000_s4099" name="VISIO" r:id="rId4" imgW="5822640" imgH="113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0040"/>
            <a:ext cx="8100392" cy="6606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Функция переходов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23528" y="1124744"/>
          <a:ext cx="5657850" cy="2624138"/>
        </p:xfrm>
        <a:graphic>
          <a:graphicData uri="http://schemas.openxmlformats.org/presentationml/2006/ole">
            <p:oleObj spid="_x0000_s5122" name="VISIO" r:id="rId3" imgW="5658120" imgH="2624040" progId="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395536" y="3645024"/>
          <a:ext cx="5480050" cy="1042988"/>
        </p:xfrm>
        <a:graphic>
          <a:graphicData uri="http://schemas.openxmlformats.org/presentationml/2006/ole">
            <p:oleObj spid="_x0000_s5123" name="VISIO" r:id="rId4" imgW="5479920" imgH="1043640" progId="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67544" y="4653136"/>
          <a:ext cx="5543550" cy="1312863"/>
        </p:xfrm>
        <a:graphic>
          <a:graphicData uri="http://schemas.openxmlformats.org/presentationml/2006/ole">
            <p:oleObj spid="_x0000_s5124" name="VISIO" r:id="rId5" imgW="5544000" imgH="1313280" progId="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143000" y="5791200"/>
          <a:ext cx="5086350" cy="855663"/>
        </p:xfrm>
        <a:graphic>
          <a:graphicData uri="http://schemas.openxmlformats.org/presentationml/2006/ole">
            <p:oleObj spid="_x0000_s5125" name="VISIO" r:id="rId6" imgW="5086800" imgH="85608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53010" y="1268760"/>
            <a:ext cx="2219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ym typeface="Symbol"/>
              </a:rPr>
              <a:t>(</a:t>
            </a:r>
            <a:r>
              <a:rPr lang="en-US" sz="2400" dirty="0" err="1" smtClean="0">
                <a:sym typeface="Symbol"/>
              </a:rPr>
              <a:t>a,req</a:t>
            </a:r>
            <a:r>
              <a:rPr lang="en-US" sz="2400" dirty="0" smtClean="0">
                <a:sym typeface="Symbol"/>
              </a:rPr>
              <a:t>)={r, aw}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1052736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Второе определение ДДС</a:t>
            </a: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990600" y="2286000"/>
          <a:ext cx="5105400" cy="1130300"/>
        </p:xfrm>
        <a:graphic>
          <a:graphicData uri="http://schemas.openxmlformats.org/presentationml/2006/ole">
            <p:oleObj spid="_x0000_s6147" name="VISIO" r:id="rId3" imgW="4679640" imgH="1130400" progId="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331640" y="2780928"/>
          <a:ext cx="6477000" cy="3827462"/>
        </p:xfrm>
        <a:graphic>
          <a:graphicData uri="http://schemas.openxmlformats.org/presentationml/2006/ole">
            <p:oleObj spid="_x0000_s6148" name="VISIO" r:id="rId4" imgW="5822640" imgH="382788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268760"/>
            <a:ext cx="817240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Теорема 1</a:t>
            </a:r>
            <a:r>
              <a:rPr lang="ru-RU" sz="2400" dirty="0" smtClean="0"/>
              <a:t>. </a:t>
            </a:r>
            <a:r>
              <a:rPr lang="ru-RU" sz="2000" dirty="0" smtClean="0"/>
              <a:t>Множество допустимых процессов дискретной системы однозначно определяется ее </a:t>
            </a:r>
            <a:r>
              <a:rPr lang="ru-RU" sz="2000" b="1" dirty="0" smtClean="0"/>
              <a:t>ф</a:t>
            </a:r>
            <a:r>
              <a:rPr lang="ru-RU" sz="2000" dirty="0" smtClean="0"/>
              <a:t>ункцией </a:t>
            </a:r>
            <a:r>
              <a:rPr lang="ru-RU" sz="2000" b="1" dirty="0" smtClean="0"/>
              <a:t>п</a:t>
            </a:r>
            <a:r>
              <a:rPr lang="ru-RU" sz="2000" dirty="0" smtClean="0"/>
              <a:t>ереходов и множеством допустимых </a:t>
            </a:r>
            <a:r>
              <a:rPr lang="ru-RU" sz="2000" b="1" dirty="0" smtClean="0"/>
              <a:t>н</a:t>
            </a:r>
            <a:r>
              <a:rPr lang="ru-RU" sz="2000" dirty="0" smtClean="0"/>
              <a:t>ачальных состояний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2969</TotalTime>
  <Words>190</Words>
  <Application>Microsoft Office PowerPoint</Application>
  <PresentationFormat>Экран 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Изящная</vt:lpstr>
      <vt:lpstr>VISIO</vt:lpstr>
      <vt:lpstr>Параллельное программирование</vt:lpstr>
      <vt:lpstr>Процессы</vt:lpstr>
      <vt:lpstr>Последовательная композиция</vt:lpstr>
      <vt:lpstr>Устойчивость состояний. ДП</vt:lpstr>
      <vt:lpstr>Параллельные процессы в системе читатели - писатели</vt:lpstr>
      <vt:lpstr>Абстрактная динамическая система</vt:lpstr>
      <vt:lpstr>Функция переходов</vt:lpstr>
      <vt:lpstr>Второе определение ДДС</vt:lpstr>
    </vt:vector>
  </TitlesOfParts>
  <Company>SkyLab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Диагностика технического состояния трансмиссионных подшипников ГТД</dc:title>
  <dc:creator>Beard</dc:creator>
  <cp:lastModifiedBy>Татьяна Грызлова</cp:lastModifiedBy>
  <cp:revision>139</cp:revision>
  <dcterms:created xsi:type="dcterms:W3CDTF">2005-09-05T18:38:22Z</dcterms:created>
  <dcterms:modified xsi:type="dcterms:W3CDTF">2019-01-16T20:22:27Z</dcterms:modified>
</cp:coreProperties>
</file>