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96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7D05C2E9-C49F-4EC1-818D-1CA05D8A3928}" type="datetimeFigureOut">
              <a:rPr lang="ru-RU" smtClean="0"/>
              <a:t>13.03.2015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9780EE7-4CC4-4955-B68A-2D8B611736C6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C2E9-C49F-4EC1-818D-1CA05D8A3928}" type="datetimeFigureOut">
              <a:rPr lang="ru-RU" smtClean="0"/>
              <a:t>13.03.2015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0EE7-4CC4-4955-B68A-2D8B611736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C2E9-C49F-4EC1-818D-1CA05D8A3928}" type="datetimeFigureOut">
              <a:rPr lang="ru-RU" smtClean="0"/>
              <a:t>13.03.2015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0EE7-4CC4-4955-B68A-2D8B611736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C2E9-C49F-4EC1-818D-1CA05D8A3928}" type="datetimeFigureOut">
              <a:rPr lang="ru-RU" smtClean="0"/>
              <a:t>13.03.2015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0EE7-4CC4-4955-B68A-2D8B611736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C2E9-C49F-4EC1-818D-1CA05D8A3928}" type="datetimeFigureOut">
              <a:rPr lang="ru-RU" smtClean="0"/>
              <a:t>13.03.2015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0EE7-4CC4-4955-B68A-2D8B611736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C2E9-C49F-4EC1-818D-1CA05D8A3928}" type="datetimeFigureOut">
              <a:rPr lang="ru-RU" smtClean="0"/>
              <a:t>13.03.2015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0EE7-4CC4-4955-B68A-2D8B611736C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C2E9-C49F-4EC1-818D-1CA05D8A3928}" type="datetimeFigureOut">
              <a:rPr lang="ru-RU" smtClean="0"/>
              <a:t>13.03.2015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0EE7-4CC4-4955-B68A-2D8B611736C6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C2E9-C49F-4EC1-818D-1CA05D8A3928}" type="datetimeFigureOut">
              <a:rPr lang="ru-RU" smtClean="0"/>
              <a:t>13.03.2015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0EE7-4CC4-4955-B68A-2D8B611736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C2E9-C49F-4EC1-818D-1CA05D8A3928}" type="datetimeFigureOut">
              <a:rPr lang="ru-RU" smtClean="0"/>
              <a:t>13.03.2015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0EE7-4CC4-4955-B68A-2D8B611736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C2E9-C49F-4EC1-818D-1CA05D8A3928}" type="datetimeFigureOut">
              <a:rPr lang="ru-RU" smtClean="0"/>
              <a:t>13.03.2015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0EE7-4CC4-4955-B68A-2D8B611736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C2E9-C49F-4EC1-818D-1CA05D8A3928}" type="datetimeFigureOut">
              <a:rPr lang="ru-RU" smtClean="0"/>
              <a:t>13.03.2015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0EE7-4CC4-4955-B68A-2D8B611736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7D05C2E9-C49F-4EC1-818D-1CA05D8A3928}" type="datetimeFigureOut">
              <a:rPr lang="ru-RU" smtClean="0"/>
              <a:t>13.03.2015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B9780EE7-4CC4-4955-B68A-2D8B611736C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Модульность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Параллельное программирование</a:t>
            </a:r>
          </a:p>
          <a:p>
            <a:r>
              <a:rPr lang="ru-RU" dirty="0" smtClean="0"/>
              <a:t>2015 г.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587727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ГРЫЗЛОВА Т. П.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67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7768" y="188640"/>
            <a:ext cx="8041440" cy="1080120"/>
          </a:xfrm>
        </p:spPr>
        <p:txBody>
          <a:bodyPr/>
          <a:lstStyle/>
          <a:p>
            <a:r>
              <a:rPr lang="ru-RU" dirty="0" smtClean="0"/>
              <a:t>Типы модульности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527175"/>
            <a:ext cx="8280920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 smtClean="0"/>
              <a:t>Г</a:t>
            </a:r>
            <a:r>
              <a:rPr lang="ru-RU" dirty="0" smtClean="0"/>
              <a:t>ибкость – такой тип модульности, который  облегчает внесение изменений в систему. Если меняется только одно требование к системе, то корректируется только один или несколько модулей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9551" y="3111033"/>
            <a:ext cx="828092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 smtClean="0"/>
              <a:t>К</a:t>
            </a:r>
            <a:r>
              <a:rPr lang="ru-RU" dirty="0" smtClean="0"/>
              <a:t>онструктивная </a:t>
            </a:r>
            <a:r>
              <a:rPr lang="ru-RU" b="1" dirty="0" smtClean="0"/>
              <a:t>м</a:t>
            </a:r>
            <a:r>
              <a:rPr lang="ru-RU" dirty="0" smtClean="0"/>
              <a:t>одульность означает, что отдельные модули могут быть реализованы отдельными программистами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9553" y="4149080"/>
            <a:ext cx="828092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 smtClean="0"/>
              <a:t>С</a:t>
            </a:r>
            <a:r>
              <a:rPr lang="ru-RU" dirty="0" smtClean="0"/>
              <a:t>обытийная </a:t>
            </a:r>
            <a:r>
              <a:rPr lang="ru-RU" b="1" dirty="0" smtClean="0"/>
              <a:t>м</a:t>
            </a:r>
            <a:r>
              <a:rPr lang="ru-RU" dirty="0" smtClean="0"/>
              <a:t>одульность обеспечивает локализацию влияния событий, происходящих в реальном времени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39672" y="5085184"/>
            <a:ext cx="8280801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 smtClean="0"/>
              <a:t>П</a:t>
            </a:r>
            <a:r>
              <a:rPr lang="ru-RU" dirty="0" smtClean="0"/>
              <a:t>розрачность – такой тип модульности, который при изменении аппаратуры не требует изменения программного обеспечения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39672" y="6008510"/>
            <a:ext cx="82808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 smtClean="0"/>
              <a:t>Ф</a:t>
            </a:r>
            <a:r>
              <a:rPr lang="ru-RU" dirty="0" smtClean="0"/>
              <a:t>ункциональная </a:t>
            </a:r>
            <a:r>
              <a:rPr lang="ru-RU" b="1" dirty="0" smtClean="0"/>
              <a:t>м</a:t>
            </a:r>
            <a:r>
              <a:rPr lang="ru-RU" dirty="0" smtClean="0"/>
              <a:t>одульность обеспечивает обозримость программ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4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1008111"/>
          </a:xfrm>
        </p:spPr>
        <p:txBody>
          <a:bodyPr/>
          <a:lstStyle/>
          <a:p>
            <a:r>
              <a:rPr lang="ru-RU" sz="3600" b="1" dirty="0" smtClean="0"/>
              <a:t>К</a:t>
            </a:r>
            <a:r>
              <a:rPr lang="ru-RU" sz="3600" dirty="0" smtClean="0"/>
              <a:t>лассы модульной </a:t>
            </a:r>
            <a:r>
              <a:rPr lang="ru-RU" sz="3600" b="1" dirty="0" smtClean="0"/>
              <a:t>п</a:t>
            </a:r>
            <a:r>
              <a:rPr lang="ru-RU" sz="3600" dirty="0" smtClean="0"/>
              <a:t>рочности (в порядке убывания степени модульности</a:t>
            </a:r>
            <a:r>
              <a:rPr lang="ru-RU" sz="4000" dirty="0" smtClean="0"/>
              <a:t>)</a:t>
            </a:r>
            <a:endParaRPr lang="ru-RU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196752"/>
            <a:ext cx="8558122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 smtClean="0"/>
              <a:t>Ф</a:t>
            </a:r>
            <a:r>
              <a:rPr lang="ru-RU" dirty="0" smtClean="0"/>
              <a:t>ункциональная или </a:t>
            </a:r>
            <a:r>
              <a:rPr lang="ru-RU" b="1" dirty="0" smtClean="0"/>
              <a:t>и</a:t>
            </a:r>
            <a:r>
              <a:rPr lang="ru-RU" dirty="0" smtClean="0"/>
              <a:t>нформационная </a:t>
            </a:r>
            <a:r>
              <a:rPr lang="ru-RU" b="1" dirty="0" smtClean="0"/>
              <a:t>п</a:t>
            </a:r>
            <a:r>
              <a:rPr lang="ru-RU" dirty="0" smtClean="0"/>
              <a:t>рочность существует в тех случаях, когда модуль реализует </a:t>
            </a:r>
            <a:r>
              <a:rPr lang="ru-RU" b="1" dirty="0" smtClean="0"/>
              <a:t>о</a:t>
            </a:r>
            <a:r>
              <a:rPr lang="ru-RU" dirty="0" smtClean="0"/>
              <a:t>дну функцию коллективного использования или когда в его основе лежит общий принцип, совместно используемые данные или ресурс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773906"/>
            <a:ext cx="8558122" cy="646331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С</a:t>
            </a:r>
            <a:r>
              <a:rPr lang="ru-RU" dirty="0" smtClean="0"/>
              <a:t>лучайная </a:t>
            </a:r>
            <a:r>
              <a:rPr lang="ru-RU" b="1" dirty="0" smtClean="0"/>
              <a:t>м</a:t>
            </a:r>
            <a:r>
              <a:rPr lang="ru-RU" dirty="0" smtClean="0"/>
              <a:t>одульность существует в тех случаях, когда между функциями модуля </a:t>
            </a:r>
            <a:r>
              <a:rPr lang="ru-RU" b="1" dirty="0" smtClean="0"/>
              <a:t>о</a:t>
            </a:r>
            <a:r>
              <a:rPr lang="ru-RU" dirty="0" smtClean="0"/>
              <a:t>тсутствует какая-либо связь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564904"/>
            <a:ext cx="8558122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 smtClean="0"/>
              <a:t>К</a:t>
            </a:r>
            <a:r>
              <a:rPr lang="ru-RU" dirty="0" smtClean="0"/>
              <a:t>оммуникационная </a:t>
            </a:r>
            <a:r>
              <a:rPr lang="ru-RU" b="1" dirty="0" smtClean="0"/>
              <a:t>п</a:t>
            </a:r>
            <a:r>
              <a:rPr lang="ru-RU" dirty="0" smtClean="0"/>
              <a:t>рочность возникает тогда, когда все функции модуля </a:t>
            </a:r>
            <a:r>
              <a:rPr lang="ru-RU" b="1" dirty="0" smtClean="0"/>
              <a:t>с</a:t>
            </a:r>
            <a:r>
              <a:rPr lang="ru-RU" dirty="0" smtClean="0"/>
              <a:t>вязаны по </a:t>
            </a:r>
            <a:r>
              <a:rPr lang="ru-RU" b="1" dirty="0" smtClean="0"/>
              <a:t>д</a:t>
            </a:r>
            <a:r>
              <a:rPr lang="ru-RU" dirty="0" smtClean="0"/>
              <a:t>анным последовательно (например, одна функция обрабатывает выход другой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717032"/>
            <a:ext cx="8558122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 smtClean="0"/>
              <a:t>П</a:t>
            </a:r>
            <a:r>
              <a:rPr lang="ru-RU" dirty="0" smtClean="0"/>
              <a:t>роцедурная </a:t>
            </a:r>
            <a:r>
              <a:rPr lang="ru-RU" b="1" dirty="0" smtClean="0"/>
              <a:t>п</a:t>
            </a:r>
            <a:r>
              <a:rPr lang="ru-RU" dirty="0" smtClean="0"/>
              <a:t>рочность существует в тех случаях, когда последовательность выполнения функций модуля определяется </a:t>
            </a:r>
            <a:r>
              <a:rPr lang="ru-RU" b="1" dirty="0" smtClean="0"/>
              <a:t>в</a:t>
            </a:r>
            <a:r>
              <a:rPr lang="ru-RU" dirty="0" smtClean="0"/>
              <a:t>нешними </a:t>
            </a:r>
            <a:r>
              <a:rPr lang="ru-RU" b="1" dirty="0" smtClean="0"/>
              <a:t>с</a:t>
            </a:r>
            <a:r>
              <a:rPr lang="ru-RU" dirty="0" smtClean="0"/>
              <a:t>обытиями (например, одна функция должна быть выполнена раньше другой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51519" y="4941168"/>
            <a:ext cx="8558123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 smtClean="0"/>
              <a:t>Л</a:t>
            </a:r>
            <a:r>
              <a:rPr lang="ru-RU" dirty="0" smtClean="0"/>
              <a:t>огическая </a:t>
            </a:r>
            <a:r>
              <a:rPr lang="ru-RU" b="1" dirty="0" smtClean="0"/>
              <a:t>п</a:t>
            </a:r>
            <a:r>
              <a:rPr lang="ru-RU" dirty="0" smtClean="0"/>
              <a:t>рочность появляется тогда, когда имеется </a:t>
            </a:r>
            <a:r>
              <a:rPr lang="ru-RU" b="1" dirty="0" smtClean="0"/>
              <a:t>е</a:t>
            </a:r>
            <a:r>
              <a:rPr lang="ru-RU" dirty="0" smtClean="0"/>
              <a:t>динственная </a:t>
            </a:r>
            <a:r>
              <a:rPr lang="ru-RU" b="1" dirty="0" smtClean="0"/>
              <a:t>т</a:t>
            </a:r>
            <a:r>
              <a:rPr lang="ru-RU" dirty="0" smtClean="0"/>
              <a:t>очка входа в модуль, выполняющий множество функций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235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5407" y="42110"/>
            <a:ext cx="8640960" cy="1442674"/>
          </a:xfrm>
        </p:spPr>
        <p:txBody>
          <a:bodyPr/>
          <a:lstStyle/>
          <a:p>
            <a:r>
              <a:rPr lang="ru-RU" sz="3600" b="1" dirty="0" smtClean="0"/>
              <a:t>Т</a:t>
            </a:r>
            <a:r>
              <a:rPr lang="ru-RU" sz="3600" dirty="0" smtClean="0"/>
              <a:t>ипы </a:t>
            </a:r>
            <a:r>
              <a:rPr lang="ru-RU" sz="3600" dirty="0" smtClean="0"/>
              <a:t>модульного </a:t>
            </a:r>
            <a:r>
              <a:rPr lang="ru-RU" sz="3600" b="1" dirty="0" smtClean="0"/>
              <a:t>с</a:t>
            </a:r>
            <a:r>
              <a:rPr lang="ru-RU" sz="3600" dirty="0" smtClean="0"/>
              <a:t>цепления (в порядке убывания степени модульности)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05407" y="1700808"/>
            <a:ext cx="813690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 smtClean="0"/>
              <a:t>О</a:t>
            </a:r>
            <a:r>
              <a:rPr lang="ru-RU" dirty="0" smtClean="0"/>
              <a:t>тсутствие </a:t>
            </a:r>
            <a:r>
              <a:rPr lang="ru-RU" b="1" dirty="0" smtClean="0"/>
              <a:t>с</a:t>
            </a:r>
            <a:r>
              <a:rPr lang="ru-RU" dirty="0" smtClean="0"/>
              <a:t>цепления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05407" y="2276872"/>
            <a:ext cx="813690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 smtClean="0"/>
              <a:t>С</a:t>
            </a:r>
            <a:r>
              <a:rPr lang="ru-RU" dirty="0" smtClean="0"/>
              <a:t>цепление по </a:t>
            </a:r>
            <a:r>
              <a:rPr lang="ru-RU" b="1" dirty="0" smtClean="0"/>
              <a:t>д</a:t>
            </a:r>
            <a:r>
              <a:rPr lang="ru-RU" dirty="0" smtClean="0"/>
              <a:t>анным через </a:t>
            </a:r>
            <a:r>
              <a:rPr lang="ru-RU" b="1" dirty="0" smtClean="0"/>
              <a:t>о</a:t>
            </a:r>
            <a:r>
              <a:rPr lang="ru-RU" dirty="0" smtClean="0"/>
              <a:t>днородные параметры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05407" y="2852936"/>
            <a:ext cx="813690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 smtClean="0"/>
              <a:t>С</a:t>
            </a:r>
            <a:r>
              <a:rPr lang="ru-RU" dirty="0" smtClean="0"/>
              <a:t>цепление по </a:t>
            </a:r>
            <a:r>
              <a:rPr lang="ru-RU" b="1" dirty="0" smtClean="0"/>
              <a:t>ф</a:t>
            </a:r>
            <a:r>
              <a:rPr lang="ru-RU" dirty="0" smtClean="0"/>
              <a:t>ормату через </a:t>
            </a:r>
            <a:r>
              <a:rPr lang="ru-RU" dirty="0" err="1" smtClean="0"/>
              <a:t>неглобальную</a:t>
            </a:r>
            <a:r>
              <a:rPr lang="ru-RU" dirty="0" smtClean="0"/>
              <a:t> </a:t>
            </a:r>
            <a:r>
              <a:rPr lang="ru-RU" b="1" dirty="0" smtClean="0"/>
              <a:t>с</a:t>
            </a:r>
            <a:r>
              <a:rPr lang="ru-RU" dirty="0" smtClean="0"/>
              <a:t>труктуру данных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05407" y="3429000"/>
            <a:ext cx="8136904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 smtClean="0"/>
              <a:t>С</a:t>
            </a:r>
            <a:r>
              <a:rPr lang="ru-RU" dirty="0" smtClean="0"/>
              <a:t>цепление по </a:t>
            </a:r>
            <a:r>
              <a:rPr lang="ru-RU" b="1" dirty="0" smtClean="0"/>
              <a:t>у</a:t>
            </a:r>
            <a:r>
              <a:rPr lang="ru-RU" dirty="0" smtClean="0"/>
              <a:t>правлению, когда один модуль управляет извне внутренней </a:t>
            </a:r>
            <a:r>
              <a:rPr lang="ru-RU" b="1" dirty="0" smtClean="0"/>
              <a:t>л</a:t>
            </a:r>
            <a:r>
              <a:rPr lang="ru-RU" dirty="0" smtClean="0"/>
              <a:t>огикой работы другого модуля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05407" y="4383688"/>
            <a:ext cx="813690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 smtClean="0"/>
              <a:t>С</a:t>
            </a:r>
            <a:r>
              <a:rPr lang="ru-RU" dirty="0" smtClean="0"/>
              <a:t>цепление по внешним </a:t>
            </a:r>
            <a:r>
              <a:rPr lang="ru-RU" b="1" dirty="0" smtClean="0"/>
              <a:t>д</a:t>
            </a:r>
            <a:r>
              <a:rPr lang="ru-RU" dirty="0" smtClean="0"/>
              <a:t>анным через </a:t>
            </a:r>
            <a:r>
              <a:rPr lang="ru-RU" b="1" dirty="0" smtClean="0"/>
              <a:t>о</a:t>
            </a:r>
            <a:r>
              <a:rPr lang="ru-RU" dirty="0" smtClean="0"/>
              <a:t>днородные глобальные параметры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05407" y="4942909"/>
            <a:ext cx="8136904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 smtClean="0"/>
              <a:t>С</a:t>
            </a:r>
            <a:r>
              <a:rPr lang="ru-RU" dirty="0" smtClean="0"/>
              <a:t>цепление по общим </a:t>
            </a:r>
            <a:r>
              <a:rPr lang="ru-RU" b="1" dirty="0" smtClean="0"/>
              <a:t>д</a:t>
            </a:r>
            <a:r>
              <a:rPr lang="ru-RU" dirty="0" smtClean="0"/>
              <a:t>анным через </a:t>
            </a:r>
            <a:r>
              <a:rPr lang="ru-RU" b="1" dirty="0" smtClean="0"/>
              <a:t>с</a:t>
            </a:r>
            <a:r>
              <a:rPr lang="ru-RU" dirty="0" smtClean="0"/>
              <a:t>труктурированные глобальные параметры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05407" y="5807005"/>
            <a:ext cx="8136904" cy="64633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 smtClean="0"/>
              <a:t>С</a:t>
            </a:r>
            <a:r>
              <a:rPr lang="ru-RU" dirty="0" smtClean="0"/>
              <a:t>цепление по </a:t>
            </a:r>
            <a:r>
              <a:rPr lang="ru-RU" b="1" dirty="0" smtClean="0"/>
              <a:t>с</a:t>
            </a:r>
            <a:r>
              <a:rPr lang="ru-RU" dirty="0" smtClean="0"/>
              <a:t>одержимому через внутренние ссылки между функциями модуля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438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Тетрадь для рисования</Template>
  <TotalTime>231</TotalTime>
  <Words>264</Words>
  <Application>Microsoft Office PowerPoint</Application>
  <PresentationFormat>Экран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Sketchbook</vt:lpstr>
      <vt:lpstr>Модульность</vt:lpstr>
      <vt:lpstr>Типы модульности</vt:lpstr>
      <vt:lpstr>Классы модульной прочности (в порядке убывания степени модульности)</vt:lpstr>
      <vt:lpstr>Типы модульного сцепления (в порядке убывания степени модульности)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Дискретные системы</dc:title>
  <dc:creator>KTNTP</dc:creator>
  <cp:lastModifiedBy>KTNTP</cp:lastModifiedBy>
  <cp:revision>45</cp:revision>
  <dcterms:created xsi:type="dcterms:W3CDTF">2014-10-01T19:05:44Z</dcterms:created>
  <dcterms:modified xsi:type="dcterms:W3CDTF">2015-03-13T11:18:56Z</dcterms:modified>
</cp:coreProperties>
</file>